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C5A3EC-E08E-4767-BBBD-C2E65734E36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477162-1F4E-4FF2-B8D1-A181AA96435C}">
      <dgm:prSet phldrT="[Text]"/>
      <dgm:spPr/>
      <dgm:t>
        <a:bodyPr/>
        <a:lstStyle/>
        <a:p>
          <a:r>
            <a:rPr lang="en-US" dirty="0"/>
            <a:t>Beth Keyser</a:t>
          </a:r>
        </a:p>
        <a:p>
          <a:r>
            <a:rPr lang="en-US" dirty="0"/>
            <a:t>President &amp; General Manager Indiana</a:t>
          </a:r>
        </a:p>
      </dgm:t>
    </dgm:pt>
    <dgm:pt modelId="{79A298D4-27B0-4BD6-8D09-E0177298BAF0}" type="parTrans" cxnId="{2B6D3E47-21C5-471F-942C-CF8732F094FD}">
      <dgm:prSet/>
      <dgm:spPr/>
      <dgm:t>
        <a:bodyPr/>
        <a:lstStyle/>
        <a:p>
          <a:endParaRPr lang="en-US"/>
        </a:p>
      </dgm:t>
    </dgm:pt>
    <dgm:pt modelId="{02F8B18B-C581-4A48-AE5D-5CAAB784A302}" type="sibTrans" cxnId="{2B6D3E47-21C5-471F-942C-CF8732F094FD}">
      <dgm:prSet/>
      <dgm:spPr/>
      <dgm:t>
        <a:bodyPr/>
        <a:lstStyle/>
        <a:p>
          <a:endParaRPr lang="en-US"/>
        </a:p>
      </dgm:t>
    </dgm:pt>
    <dgm:pt modelId="{669EC007-6DAD-4A9C-9514-B03299C189AC}" type="asst">
      <dgm:prSet phldrT="[Text]"/>
      <dgm:spPr/>
      <dgm:t>
        <a:bodyPr/>
        <a:lstStyle/>
        <a:p>
          <a:r>
            <a:rPr lang="en-US" dirty="0"/>
            <a:t>Matt Winders</a:t>
          </a:r>
        </a:p>
        <a:p>
          <a:r>
            <a:rPr lang="en-US" dirty="0"/>
            <a:t>Regional Vice President Underwriting</a:t>
          </a:r>
        </a:p>
      </dgm:t>
    </dgm:pt>
    <dgm:pt modelId="{4DEEF664-B628-4805-AE94-CF7AB6E9DE29}" type="parTrans" cxnId="{6180BC5F-6C00-4B1A-B952-757AF6520303}">
      <dgm:prSet/>
      <dgm:spPr/>
      <dgm:t>
        <a:bodyPr/>
        <a:lstStyle/>
        <a:p>
          <a:endParaRPr lang="en-US"/>
        </a:p>
      </dgm:t>
    </dgm:pt>
    <dgm:pt modelId="{C839A6D7-AF2E-426C-92FF-85BBA0B4BCB9}" type="sibTrans" cxnId="{6180BC5F-6C00-4B1A-B952-757AF6520303}">
      <dgm:prSet/>
      <dgm:spPr/>
      <dgm:t>
        <a:bodyPr/>
        <a:lstStyle/>
        <a:p>
          <a:endParaRPr lang="en-US"/>
        </a:p>
      </dgm:t>
    </dgm:pt>
    <dgm:pt modelId="{DD375B64-8B23-4C5D-A8EF-F9EE01EC87FD}">
      <dgm:prSet phldrT="[Text]"/>
      <dgm:spPr/>
      <dgm:t>
        <a:bodyPr/>
        <a:lstStyle/>
        <a:p>
          <a:r>
            <a:rPr lang="en-US" dirty="0"/>
            <a:t>ACCOUNT MANAGEMENT</a:t>
          </a:r>
        </a:p>
      </dgm:t>
    </dgm:pt>
    <dgm:pt modelId="{95AE96D6-AD7A-4BA8-8A7B-D764A87F11CE}" type="parTrans" cxnId="{8C6FA500-81A0-49F4-9532-522F8BDBD7A8}">
      <dgm:prSet/>
      <dgm:spPr/>
      <dgm:t>
        <a:bodyPr/>
        <a:lstStyle/>
        <a:p>
          <a:endParaRPr lang="en-US"/>
        </a:p>
      </dgm:t>
    </dgm:pt>
    <dgm:pt modelId="{DF907C53-CBDD-43D8-8F5A-5CF4151CC49E}" type="sibTrans" cxnId="{8C6FA500-81A0-49F4-9532-522F8BDBD7A8}">
      <dgm:prSet/>
      <dgm:spPr/>
      <dgm:t>
        <a:bodyPr/>
        <a:lstStyle/>
        <a:p>
          <a:endParaRPr lang="en-US"/>
        </a:p>
      </dgm:t>
    </dgm:pt>
    <dgm:pt modelId="{C2A17E16-FB2A-42B5-A7EF-7D992370A974}">
      <dgm:prSet phldrT="[Text]"/>
      <dgm:spPr/>
      <dgm:t>
        <a:bodyPr/>
        <a:lstStyle/>
        <a:p>
          <a:r>
            <a:rPr lang="en-US" dirty="0"/>
            <a:t>CLINICAL</a:t>
          </a:r>
        </a:p>
      </dgm:t>
    </dgm:pt>
    <dgm:pt modelId="{524BF7C5-2A35-426E-A22F-E965EF376549}" type="parTrans" cxnId="{71CF01F1-06AA-4ECC-8E2B-65D5EA737A55}">
      <dgm:prSet/>
      <dgm:spPr/>
      <dgm:t>
        <a:bodyPr/>
        <a:lstStyle/>
        <a:p>
          <a:endParaRPr lang="en-US"/>
        </a:p>
      </dgm:t>
    </dgm:pt>
    <dgm:pt modelId="{222E59C7-24C0-4FCB-836F-0AECCA6B75F2}" type="sibTrans" cxnId="{71CF01F1-06AA-4ECC-8E2B-65D5EA737A55}">
      <dgm:prSet/>
      <dgm:spPr/>
      <dgm:t>
        <a:bodyPr/>
        <a:lstStyle/>
        <a:p>
          <a:endParaRPr lang="en-US"/>
        </a:p>
      </dgm:t>
    </dgm:pt>
    <dgm:pt modelId="{A87F37A9-35A7-43BF-8B48-D953A094490C}">
      <dgm:prSet phldrT="[Text]"/>
      <dgm:spPr/>
      <dgm:t>
        <a:bodyPr/>
        <a:lstStyle/>
        <a:p>
          <a:r>
            <a:rPr lang="en-US" dirty="0"/>
            <a:t>SERVICE</a:t>
          </a:r>
        </a:p>
      </dgm:t>
    </dgm:pt>
    <dgm:pt modelId="{761FAE2E-82BD-4BCC-A91B-69B1587EB1A8}" type="parTrans" cxnId="{58F0ED62-15D1-4F63-A14A-A2262A1C23A2}">
      <dgm:prSet/>
      <dgm:spPr/>
      <dgm:t>
        <a:bodyPr/>
        <a:lstStyle/>
        <a:p>
          <a:endParaRPr lang="en-US"/>
        </a:p>
      </dgm:t>
    </dgm:pt>
    <dgm:pt modelId="{3AFA33B3-625C-44BE-AD56-D7ED98510B36}" type="sibTrans" cxnId="{58F0ED62-15D1-4F63-A14A-A2262A1C23A2}">
      <dgm:prSet/>
      <dgm:spPr/>
      <dgm:t>
        <a:bodyPr/>
        <a:lstStyle/>
        <a:p>
          <a:endParaRPr lang="en-US"/>
        </a:p>
      </dgm:t>
    </dgm:pt>
    <dgm:pt modelId="{9A08D75D-E878-485A-A24A-69D22CD8D7AC}">
      <dgm:prSet/>
      <dgm:spPr/>
      <dgm:t>
        <a:bodyPr/>
        <a:lstStyle/>
        <a:p>
          <a:r>
            <a:rPr lang="en-US" dirty="0"/>
            <a:t>FINANCIAL</a:t>
          </a:r>
        </a:p>
      </dgm:t>
    </dgm:pt>
    <dgm:pt modelId="{9E8A37B9-064C-42C1-8786-D376BCDA72E3}" type="parTrans" cxnId="{16E4E92D-0303-42F5-981F-1D1096715FB0}">
      <dgm:prSet/>
      <dgm:spPr/>
      <dgm:t>
        <a:bodyPr/>
        <a:lstStyle/>
        <a:p>
          <a:endParaRPr lang="en-US"/>
        </a:p>
      </dgm:t>
    </dgm:pt>
    <dgm:pt modelId="{08439D0E-BF0B-46FA-9DE8-66CCAA03901F}" type="sibTrans" cxnId="{16E4E92D-0303-42F5-981F-1D1096715FB0}">
      <dgm:prSet/>
      <dgm:spPr/>
      <dgm:t>
        <a:bodyPr/>
        <a:lstStyle/>
        <a:p>
          <a:endParaRPr lang="en-US"/>
        </a:p>
      </dgm:t>
    </dgm:pt>
    <dgm:pt modelId="{F8D49B46-D9FB-4C24-9610-ABE152A2E8A4}">
      <dgm:prSet/>
      <dgm:spPr/>
      <dgm:t>
        <a:bodyPr/>
        <a:lstStyle/>
        <a:p>
          <a:r>
            <a:rPr lang="en-US" dirty="0"/>
            <a:t>Pamela Bales</a:t>
          </a:r>
        </a:p>
        <a:p>
          <a:r>
            <a:rPr lang="en-US" dirty="0"/>
            <a:t>Account Manager</a:t>
          </a:r>
        </a:p>
      </dgm:t>
    </dgm:pt>
    <dgm:pt modelId="{8394D8F5-91C3-442E-8D4A-45A2B9012AF3}" type="parTrans" cxnId="{20F3B046-B44D-4A4A-8DA4-DC678FE4954F}">
      <dgm:prSet/>
      <dgm:spPr/>
      <dgm:t>
        <a:bodyPr/>
        <a:lstStyle/>
        <a:p>
          <a:endParaRPr lang="en-US"/>
        </a:p>
      </dgm:t>
    </dgm:pt>
    <dgm:pt modelId="{850C36DF-8FEC-490D-99E4-94B9C99E77FD}" type="sibTrans" cxnId="{20F3B046-B44D-4A4A-8DA4-DC678FE4954F}">
      <dgm:prSet/>
      <dgm:spPr/>
      <dgm:t>
        <a:bodyPr/>
        <a:lstStyle/>
        <a:p>
          <a:endParaRPr lang="en-US"/>
        </a:p>
      </dgm:t>
    </dgm:pt>
    <dgm:pt modelId="{47CEC2F7-CF86-4E73-A57D-B23173E07D14}">
      <dgm:prSet/>
      <dgm:spPr/>
      <dgm:t>
        <a:bodyPr/>
        <a:lstStyle/>
        <a:p>
          <a:r>
            <a:rPr lang="en-US" dirty="0"/>
            <a:t>Megan Walker</a:t>
          </a:r>
        </a:p>
        <a:p>
          <a:r>
            <a:rPr lang="en-US" dirty="0"/>
            <a:t>Account Manager</a:t>
          </a:r>
        </a:p>
      </dgm:t>
    </dgm:pt>
    <dgm:pt modelId="{6F6BAC94-C7F8-4DB4-B15B-E521B0081C83}" type="parTrans" cxnId="{0B5E6859-1573-46FD-ADE1-3F4E10BFA941}">
      <dgm:prSet/>
      <dgm:spPr/>
      <dgm:t>
        <a:bodyPr/>
        <a:lstStyle/>
        <a:p>
          <a:endParaRPr lang="en-US"/>
        </a:p>
      </dgm:t>
    </dgm:pt>
    <dgm:pt modelId="{363F106F-892F-4D9C-90C5-F3B63FE81FC6}" type="sibTrans" cxnId="{0B5E6859-1573-46FD-ADE1-3F4E10BFA941}">
      <dgm:prSet/>
      <dgm:spPr/>
      <dgm:t>
        <a:bodyPr/>
        <a:lstStyle/>
        <a:p>
          <a:endParaRPr lang="en-US"/>
        </a:p>
      </dgm:t>
    </dgm:pt>
    <dgm:pt modelId="{44A3A873-13E1-49F0-9DFA-33D2EF6E0083}">
      <dgm:prSet/>
      <dgm:spPr/>
      <dgm:t>
        <a:bodyPr/>
        <a:lstStyle/>
        <a:p>
          <a:r>
            <a:rPr lang="en-US" dirty="0"/>
            <a:t>Cara Long</a:t>
          </a:r>
        </a:p>
        <a:p>
          <a:r>
            <a:rPr lang="en-US" dirty="0"/>
            <a:t>Clinical Account Executive</a:t>
          </a:r>
        </a:p>
      </dgm:t>
    </dgm:pt>
    <dgm:pt modelId="{74E56EA3-80D6-438A-A93B-4ECCC7935B4A}" type="parTrans" cxnId="{96ADDB31-9DF7-4637-A0D2-0CCE127185FA}">
      <dgm:prSet/>
      <dgm:spPr/>
      <dgm:t>
        <a:bodyPr/>
        <a:lstStyle/>
        <a:p>
          <a:endParaRPr lang="en-US"/>
        </a:p>
      </dgm:t>
    </dgm:pt>
    <dgm:pt modelId="{DE17F1B3-2990-4B74-8306-CD481116491E}" type="sibTrans" cxnId="{96ADDB31-9DF7-4637-A0D2-0CCE127185FA}">
      <dgm:prSet/>
      <dgm:spPr/>
      <dgm:t>
        <a:bodyPr/>
        <a:lstStyle/>
        <a:p>
          <a:endParaRPr lang="en-US"/>
        </a:p>
      </dgm:t>
    </dgm:pt>
    <dgm:pt modelId="{0ED91150-3C9E-4569-989E-1141DA1169BF}" type="asst">
      <dgm:prSet/>
      <dgm:spPr/>
      <dgm:t>
        <a:bodyPr/>
        <a:lstStyle/>
        <a:p>
          <a:r>
            <a:rPr lang="en-US" dirty="0"/>
            <a:t>Rick Rhodes</a:t>
          </a:r>
        </a:p>
        <a:p>
          <a:r>
            <a:rPr lang="en-US" dirty="0"/>
            <a:t>Regional Vice President Sales</a:t>
          </a:r>
        </a:p>
      </dgm:t>
    </dgm:pt>
    <dgm:pt modelId="{F3742E3A-C587-4CCC-BAAE-6BF7454DAAB9}" type="parTrans" cxnId="{C5A36371-6B53-49A6-A3C0-085941CD3AAA}">
      <dgm:prSet/>
      <dgm:spPr/>
      <dgm:t>
        <a:bodyPr/>
        <a:lstStyle/>
        <a:p>
          <a:endParaRPr lang="en-US"/>
        </a:p>
      </dgm:t>
    </dgm:pt>
    <dgm:pt modelId="{91B6B4FF-3C6A-44FF-A217-A2EE19692D83}" type="sibTrans" cxnId="{C5A36371-6B53-49A6-A3C0-085941CD3AAA}">
      <dgm:prSet/>
      <dgm:spPr/>
      <dgm:t>
        <a:bodyPr/>
        <a:lstStyle/>
        <a:p>
          <a:endParaRPr lang="en-US"/>
        </a:p>
      </dgm:t>
    </dgm:pt>
    <dgm:pt modelId="{782D148C-E887-4A9C-B7C2-1E1B35E5D093}">
      <dgm:prSet/>
      <dgm:spPr/>
      <dgm:t>
        <a:bodyPr/>
        <a:lstStyle/>
        <a:p>
          <a:r>
            <a:rPr lang="en-US" dirty="0" err="1"/>
            <a:t>Ki’Ara</a:t>
          </a:r>
          <a:r>
            <a:rPr lang="en-US" dirty="0"/>
            <a:t> Brown</a:t>
          </a:r>
        </a:p>
        <a:p>
          <a:r>
            <a:rPr lang="en-US" dirty="0"/>
            <a:t>Clinical Account Support</a:t>
          </a:r>
        </a:p>
      </dgm:t>
    </dgm:pt>
    <dgm:pt modelId="{DF53E522-F4E4-4797-8EB2-C317FCEFAF57}" type="parTrans" cxnId="{0EE284D6-7A57-4E60-8C2C-476E41447249}">
      <dgm:prSet/>
      <dgm:spPr/>
      <dgm:t>
        <a:bodyPr/>
        <a:lstStyle/>
        <a:p>
          <a:endParaRPr lang="en-US"/>
        </a:p>
      </dgm:t>
    </dgm:pt>
    <dgm:pt modelId="{378BF831-CA44-4591-B7F8-3E043C3F3695}" type="sibTrans" cxnId="{0EE284D6-7A57-4E60-8C2C-476E41447249}">
      <dgm:prSet/>
      <dgm:spPr/>
      <dgm:t>
        <a:bodyPr/>
        <a:lstStyle/>
        <a:p>
          <a:endParaRPr lang="en-US"/>
        </a:p>
      </dgm:t>
    </dgm:pt>
    <dgm:pt modelId="{CF3C1019-56A2-462A-905E-ED4B28FFF646}">
      <dgm:prSet/>
      <dgm:spPr/>
      <dgm:t>
        <a:bodyPr/>
        <a:lstStyle/>
        <a:p>
          <a:r>
            <a:rPr lang="en-US" dirty="0"/>
            <a:t>Onsite Clinical Resource</a:t>
          </a:r>
        </a:p>
      </dgm:t>
    </dgm:pt>
    <dgm:pt modelId="{3A56BC9A-AE9C-45DA-8F7C-79679F5DDE8B}" type="parTrans" cxnId="{ED1A5F1E-1488-4992-B2E0-5D6B98C10E3C}">
      <dgm:prSet/>
      <dgm:spPr/>
      <dgm:t>
        <a:bodyPr/>
        <a:lstStyle/>
        <a:p>
          <a:endParaRPr lang="en-US"/>
        </a:p>
      </dgm:t>
    </dgm:pt>
    <dgm:pt modelId="{328423D2-636E-4E9C-9AD9-F1AB471BEDE6}" type="sibTrans" cxnId="{ED1A5F1E-1488-4992-B2E0-5D6B98C10E3C}">
      <dgm:prSet/>
      <dgm:spPr/>
      <dgm:t>
        <a:bodyPr/>
        <a:lstStyle/>
        <a:p>
          <a:endParaRPr lang="en-US"/>
        </a:p>
      </dgm:t>
    </dgm:pt>
    <dgm:pt modelId="{ED8050F8-8141-4BEE-B37A-1AD2102D0B3E}">
      <dgm:prSet/>
      <dgm:spPr/>
      <dgm:t>
        <a:bodyPr/>
        <a:lstStyle/>
        <a:p>
          <a:r>
            <a:rPr lang="en-US" dirty="0"/>
            <a:t>Tamika Drake</a:t>
          </a:r>
        </a:p>
        <a:p>
          <a:r>
            <a:rPr lang="en-US" dirty="0"/>
            <a:t>Employer Service Representative</a:t>
          </a:r>
        </a:p>
      </dgm:t>
    </dgm:pt>
    <dgm:pt modelId="{1BD3B029-9F88-4A81-B990-FBF225C39A54}" type="parTrans" cxnId="{B68C3BD2-8797-4812-ACDF-5998E1B0732B}">
      <dgm:prSet/>
      <dgm:spPr/>
      <dgm:t>
        <a:bodyPr/>
        <a:lstStyle/>
        <a:p>
          <a:endParaRPr lang="en-US"/>
        </a:p>
      </dgm:t>
    </dgm:pt>
    <dgm:pt modelId="{83D0BBD5-D8CA-4A1C-9103-77A2C2DB6ED0}" type="sibTrans" cxnId="{B68C3BD2-8797-4812-ACDF-5998E1B0732B}">
      <dgm:prSet/>
      <dgm:spPr/>
      <dgm:t>
        <a:bodyPr/>
        <a:lstStyle/>
        <a:p>
          <a:endParaRPr lang="en-US"/>
        </a:p>
      </dgm:t>
    </dgm:pt>
    <dgm:pt modelId="{C2852344-A55E-48A2-B1DA-5984975CCB40}">
      <dgm:prSet/>
      <dgm:spPr/>
      <dgm:t>
        <a:bodyPr/>
        <a:lstStyle/>
        <a:p>
          <a:r>
            <a:rPr lang="en-US" dirty="0"/>
            <a:t>Anthem Health Guide Dedicated Team</a:t>
          </a:r>
        </a:p>
      </dgm:t>
    </dgm:pt>
    <dgm:pt modelId="{2ABD313A-C480-490A-A63C-54D3B2895302}" type="parTrans" cxnId="{08CA5265-D5CD-481D-936F-7B68DEA9132E}">
      <dgm:prSet/>
      <dgm:spPr/>
      <dgm:t>
        <a:bodyPr/>
        <a:lstStyle/>
        <a:p>
          <a:endParaRPr lang="en-US"/>
        </a:p>
      </dgm:t>
    </dgm:pt>
    <dgm:pt modelId="{19C2972A-2434-4A35-B0E5-37C9143BA34C}" type="sibTrans" cxnId="{08CA5265-D5CD-481D-936F-7B68DEA9132E}">
      <dgm:prSet/>
      <dgm:spPr/>
      <dgm:t>
        <a:bodyPr/>
        <a:lstStyle/>
        <a:p>
          <a:endParaRPr lang="en-US"/>
        </a:p>
      </dgm:t>
    </dgm:pt>
    <dgm:pt modelId="{2E328AE1-26CE-4440-BDA3-2BA30002AD71}">
      <dgm:prSet/>
      <dgm:spPr/>
      <dgm:t>
        <a:bodyPr/>
        <a:lstStyle/>
        <a:p>
          <a:r>
            <a:rPr lang="en-US" dirty="0"/>
            <a:t>Onsite Concierge</a:t>
          </a:r>
        </a:p>
      </dgm:t>
    </dgm:pt>
    <dgm:pt modelId="{B94A6E7E-9750-47AA-B01A-7C60E437C0C9}" type="parTrans" cxnId="{C3A2E2BC-1CE8-4BE0-9738-CDDDDD91BE01}">
      <dgm:prSet/>
      <dgm:spPr/>
      <dgm:t>
        <a:bodyPr/>
        <a:lstStyle/>
        <a:p>
          <a:endParaRPr lang="en-US"/>
        </a:p>
      </dgm:t>
    </dgm:pt>
    <dgm:pt modelId="{AD8D8100-ECFA-44E5-A737-ACE3447D486F}" type="sibTrans" cxnId="{C3A2E2BC-1CE8-4BE0-9738-CDDDDD91BE01}">
      <dgm:prSet/>
      <dgm:spPr/>
      <dgm:t>
        <a:bodyPr/>
        <a:lstStyle/>
        <a:p>
          <a:endParaRPr lang="en-US"/>
        </a:p>
      </dgm:t>
    </dgm:pt>
    <dgm:pt modelId="{31420871-B36E-4460-9979-31DB9618C7FB}">
      <dgm:prSet/>
      <dgm:spPr/>
      <dgm:t>
        <a:bodyPr/>
        <a:lstStyle/>
        <a:p>
          <a:r>
            <a:rPr lang="en-US" dirty="0"/>
            <a:t>Leave of Absence Program Management</a:t>
          </a:r>
        </a:p>
      </dgm:t>
    </dgm:pt>
    <dgm:pt modelId="{ECC33E52-1420-450E-AF5C-77C6E18F72E9}" type="parTrans" cxnId="{30BA56B7-61EF-4D4C-BA11-326D12E7873F}">
      <dgm:prSet/>
      <dgm:spPr/>
      <dgm:t>
        <a:bodyPr/>
        <a:lstStyle/>
        <a:p>
          <a:endParaRPr lang="en-US"/>
        </a:p>
      </dgm:t>
    </dgm:pt>
    <dgm:pt modelId="{8F0E8B2E-7C4E-4713-9B96-0615A6F3209A}" type="sibTrans" cxnId="{30BA56B7-61EF-4D4C-BA11-326D12E7873F}">
      <dgm:prSet/>
      <dgm:spPr/>
      <dgm:t>
        <a:bodyPr/>
        <a:lstStyle/>
        <a:p>
          <a:endParaRPr lang="en-US"/>
        </a:p>
      </dgm:t>
    </dgm:pt>
    <dgm:pt modelId="{B9144353-11FA-455F-83BB-F654B77ABEF6}">
      <dgm:prSet/>
      <dgm:spPr/>
      <dgm:t>
        <a:bodyPr/>
        <a:lstStyle/>
        <a:p>
          <a:r>
            <a:rPr lang="en-US" dirty="0"/>
            <a:t>Total Health Total You Clinical Team</a:t>
          </a:r>
        </a:p>
      </dgm:t>
    </dgm:pt>
    <dgm:pt modelId="{689DD698-3659-46DC-A451-BBD54C98F47F}" type="parTrans" cxnId="{D342AB14-02DE-4D8C-BE2E-07C4470CF602}">
      <dgm:prSet/>
      <dgm:spPr/>
      <dgm:t>
        <a:bodyPr/>
        <a:lstStyle/>
        <a:p>
          <a:endParaRPr lang="en-US"/>
        </a:p>
      </dgm:t>
    </dgm:pt>
    <dgm:pt modelId="{6BA93DD7-D99C-43F2-B08E-B876355907BA}" type="sibTrans" cxnId="{D342AB14-02DE-4D8C-BE2E-07C4470CF602}">
      <dgm:prSet/>
      <dgm:spPr/>
      <dgm:t>
        <a:bodyPr/>
        <a:lstStyle/>
        <a:p>
          <a:endParaRPr lang="en-US"/>
        </a:p>
      </dgm:t>
    </dgm:pt>
    <dgm:pt modelId="{234E4429-669C-4748-8C93-B9143D79DD54}">
      <dgm:prSet/>
      <dgm:spPr/>
      <dgm:t>
        <a:bodyPr/>
        <a:lstStyle/>
        <a:p>
          <a:r>
            <a:rPr lang="en-US" dirty="0"/>
            <a:t>Stacy Goen</a:t>
          </a:r>
        </a:p>
        <a:p>
          <a:r>
            <a:rPr lang="en-US" dirty="0"/>
            <a:t>Service Account Representative</a:t>
          </a:r>
        </a:p>
      </dgm:t>
    </dgm:pt>
    <dgm:pt modelId="{3DFFBD7C-B828-43CD-902A-7CD85B85E60E}" type="parTrans" cxnId="{6EADD81B-5AEE-4C1D-9F1A-0724F9C54037}">
      <dgm:prSet/>
      <dgm:spPr/>
      <dgm:t>
        <a:bodyPr/>
        <a:lstStyle/>
        <a:p>
          <a:endParaRPr lang="en-US"/>
        </a:p>
      </dgm:t>
    </dgm:pt>
    <dgm:pt modelId="{F91F6FD1-FE81-4F4F-B224-A77BAB483003}" type="sibTrans" cxnId="{6EADD81B-5AEE-4C1D-9F1A-0724F9C54037}">
      <dgm:prSet/>
      <dgm:spPr/>
      <dgm:t>
        <a:bodyPr/>
        <a:lstStyle/>
        <a:p>
          <a:endParaRPr lang="en-US"/>
        </a:p>
      </dgm:t>
    </dgm:pt>
    <dgm:pt modelId="{50161151-B529-4596-9F78-E06D399334CE}">
      <dgm:prSet/>
      <dgm:spPr/>
      <dgm:t>
        <a:bodyPr/>
        <a:lstStyle/>
        <a:p>
          <a:r>
            <a:rPr lang="en-US" dirty="0"/>
            <a:t>David Watt</a:t>
          </a:r>
        </a:p>
        <a:p>
          <a:r>
            <a:rPr lang="en-US" dirty="0"/>
            <a:t>Director of Sales</a:t>
          </a:r>
        </a:p>
      </dgm:t>
    </dgm:pt>
    <dgm:pt modelId="{A70409EF-599E-4817-B1AA-F7DD1E327131}" type="parTrans" cxnId="{84EEB4F5-086B-4BD1-98DF-6C8447B7B191}">
      <dgm:prSet/>
      <dgm:spPr/>
      <dgm:t>
        <a:bodyPr/>
        <a:lstStyle/>
        <a:p>
          <a:endParaRPr lang="en-US"/>
        </a:p>
      </dgm:t>
    </dgm:pt>
    <dgm:pt modelId="{C56CE682-01B0-4B1C-966C-D329C3BF4DD6}" type="sibTrans" cxnId="{84EEB4F5-086B-4BD1-98DF-6C8447B7B191}">
      <dgm:prSet/>
      <dgm:spPr/>
      <dgm:t>
        <a:bodyPr/>
        <a:lstStyle/>
        <a:p>
          <a:endParaRPr lang="en-US"/>
        </a:p>
      </dgm:t>
    </dgm:pt>
    <dgm:pt modelId="{1CC44C19-1ACD-46FF-B3EF-0634C4F72B38}">
      <dgm:prSet/>
      <dgm:spPr/>
      <dgm:t>
        <a:bodyPr/>
        <a:lstStyle/>
        <a:p>
          <a:r>
            <a:rPr lang="en-US" dirty="0"/>
            <a:t>Actuarial Support</a:t>
          </a:r>
        </a:p>
      </dgm:t>
    </dgm:pt>
    <dgm:pt modelId="{9FD8EB0B-E9DD-450D-9FD9-715F5179771A}" type="parTrans" cxnId="{18D63E2E-20E9-4146-A18B-3DBF19A0BD3B}">
      <dgm:prSet/>
      <dgm:spPr/>
      <dgm:t>
        <a:bodyPr/>
        <a:lstStyle/>
        <a:p>
          <a:endParaRPr lang="en-US"/>
        </a:p>
      </dgm:t>
    </dgm:pt>
    <dgm:pt modelId="{4509B2E3-7294-41B1-95D3-E58FC8A1C383}" type="sibTrans" cxnId="{18D63E2E-20E9-4146-A18B-3DBF19A0BD3B}">
      <dgm:prSet/>
      <dgm:spPr/>
      <dgm:t>
        <a:bodyPr/>
        <a:lstStyle/>
        <a:p>
          <a:endParaRPr lang="en-US"/>
        </a:p>
      </dgm:t>
    </dgm:pt>
    <dgm:pt modelId="{D76663D8-1A02-4821-929E-F3B1071930A1}">
      <dgm:prSet/>
      <dgm:spPr/>
      <dgm:t>
        <a:bodyPr/>
        <a:lstStyle/>
        <a:p>
          <a:r>
            <a:rPr lang="en-US" dirty="0"/>
            <a:t>Rick Zeller</a:t>
          </a:r>
        </a:p>
        <a:p>
          <a:r>
            <a:rPr lang="en-US" dirty="0"/>
            <a:t>Underwriter</a:t>
          </a:r>
        </a:p>
      </dgm:t>
    </dgm:pt>
    <dgm:pt modelId="{17A7458F-0007-4B0E-A751-40491BEB5B76}" type="parTrans" cxnId="{0CF8188B-3095-4EA3-975C-0E1AE2C01BB3}">
      <dgm:prSet/>
      <dgm:spPr/>
      <dgm:t>
        <a:bodyPr/>
        <a:lstStyle/>
        <a:p>
          <a:endParaRPr lang="en-US"/>
        </a:p>
      </dgm:t>
    </dgm:pt>
    <dgm:pt modelId="{B88DF502-B35D-482E-B680-B15473E13E76}" type="sibTrans" cxnId="{0CF8188B-3095-4EA3-975C-0E1AE2C01BB3}">
      <dgm:prSet/>
      <dgm:spPr/>
      <dgm:t>
        <a:bodyPr/>
        <a:lstStyle/>
        <a:p>
          <a:endParaRPr lang="en-US"/>
        </a:p>
      </dgm:t>
    </dgm:pt>
    <dgm:pt modelId="{140D18EB-8237-4C1D-BE3B-B17C5A108913}">
      <dgm:prSet/>
      <dgm:spPr/>
      <dgm:t>
        <a:bodyPr/>
        <a:lstStyle/>
        <a:p>
          <a:r>
            <a:rPr lang="en-US" dirty="0"/>
            <a:t>Kerrie Fahey</a:t>
          </a:r>
        </a:p>
        <a:p>
          <a:r>
            <a:rPr lang="en-US" dirty="0"/>
            <a:t>ASO Billing</a:t>
          </a:r>
        </a:p>
      </dgm:t>
    </dgm:pt>
    <dgm:pt modelId="{64AAC671-68F8-4AE0-8E8E-9DF23226D688}" type="parTrans" cxnId="{0C26E96C-138D-4C3E-9DE4-D6FCAB179B47}">
      <dgm:prSet/>
      <dgm:spPr/>
      <dgm:t>
        <a:bodyPr/>
        <a:lstStyle/>
        <a:p>
          <a:endParaRPr lang="en-US"/>
        </a:p>
      </dgm:t>
    </dgm:pt>
    <dgm:pt modelId="{AF3A9FD0-A55C-4E31-84EA-3EE1CF1804B6}" type="sibTrans" cxnId="{0C26E96C-138D-4C3E-9DE4-D6FCAB179B47}">
      <dgm:prSet/>
      <dgm:spPr/>
      <dgm:t>
        <a:bodyPr/>
        <a:lstStyle/>
        <a:p>
          <a:endParaRPr lang="en-US"/>
        </a:p>
      </dgm:t>
    </dgm:pt>
    <dgm:pt modelId="{9593F75E-F323-4672-8DA0-3E9FBF0E7EE8}">
      <dgm:prSet/>
      <dgm:spPr/>
      <dgm:t>
        <a:bodyPr/>
        <a:lstStyle/>
        <a:p>
          <a:r>
            <a:rPr lang="en-US" dirty="0"/>
            <a:t>Lori Barnes</a:t>
          </a:r>
        </a:p>
        <a:p>
          <a:r>
            <a:rPr lang="en-US" dirty="0"/>
            <a:t>Nurse Case Manager</a:t>
          </a:r>
        </a:p>
      </dgm:t>
    </dgm:pt>
    <dgm:pt modelId="{7FDFBAFC-25E5-431A-9D40-65093A115CDA}" type="parTrans" cxnId="{2696ECAC-5DE4-4964-8001-447DD0BF75BA}">
      <dgm:prSet/>
      <dgm:spPr/>
      <dgm:t>
        <a:bodyPr/>
        <a:lstStyle/>
        <a:p>
          <a:endParaRPr lang="en-US"/>
        </a:p>
      </dgm:t>
    </dgm:pt>
    <dgm:pt modelId="{0369F1D7-35C7-4407-AF3E-7D113541BEC5}" type="sibTrans" cxnId="{2696ECAC-5DE4-4964-8001-447DD0BF75BA}">
      <dgm:prSet/>
      <dgm:spPr/>
      <dgm:t>
        <a:bodyPr/>
        <a:lstStyle/>
        <a:p>
          <a:endParaRPr lang="en-US"/>
        </a:p>
      </dgm:t>
    </dgm:pt>
    <dgm:pt modelId="{3D73932C-B8D6-4A27-BEFE-2E0995F6F677}" type="pres">
      <dgm:prSet presAssocID="{8DC5A3EC-E08E-4767-BBBD-C2E65734E36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60F95BA-0B01-4751-9F4A-8946D24CD415}" type="pres">
      <dgm:prSet presAssocID="{B4477162-1F4E-4FF2-B8D1-A181AA96435C}" presName="hierRoot1" presStyleCnt="0">
        <dgm:presLayoutVars>
          <dgm:hierBranch val="init"/>
        </dgm:presLayoutVars>
      </dgm:prSet>
      <dgm:spPr/>
    </dgm:pt>
    <dgm:pt modelId="{9D80F113-FB15-444B-BE43-8CF3BD45C94F}" type="pres">
      <dgm:prSet presAssocID="{B4477162-1F4E-4FF2-B8D1-A181AA96435C}" presName="rootComposite1" presStyleCnt="0"/>
      <dgm:spPr/>
    </dgm:pt>
    <dgm:pt modelId="{C4CC3631-2452-4FA8-A4AD-557FADB37248}" type="pres">
      <dgm:prSet presAssocID="{B4477162-1F4E-4FF2-B8D1-A181AA96435C}" presName="rootText1" presStyleLbl="node0" presStyleIdx="0" presStyleCnt="1">
        <dgm:presLayoutVars>
          <dgm:chPref val="3"/>
        </dgm:presLayoutVars>
      </dgm:prSet>
      <dgm:spPr/>
    </dgm:pt>
    <dgm:pt modelId="{3FF03D0C-DDE4-4184-85DD-4E14EB39B0A2}" type="pres">
      <dgm:prSet presAssocID="{B4477162-1F4E-4FF2-B8D1-A181AA96435C}" presName="rootConnector1" presStyleLbl="node1" presStyleIdx="0" presStyleCnt="0"/>
      <dgm:spPr/>
    </dgm:pt>
    <dgm:pt modelId="{F98569F4-AAD5-463A-B0B2-22292B7FF0FB}" type="pres">
      <dgm:prSet presAssocID="{B4477162-1F4E-4FF2-B8D1-A181AA96435C}" presName="hierChild2" presStyleCnt="0"/>
      <dgm:spPr/>
    </dgm:pt>
    <dgm:pt modelId="{D27D457E-22E5-422C-B9B1-55B0CEC2F876}" type="pres">
      <dgm:prSet presAssocID="{95AE96D6-AD7A-4BA8-8A7B-D764A87F11CE}" presName="Name37" presStyleLbl="parChTrans1D2" presStyleIdx="0" presStyleCnt="6"/>
      <dgm:spPr/>
    </dgm:pt>
    <dgm:pt modelId="{1C5243D9-A3F9-4F42-9464-5FC3D9019439}" type="pres">
      <dgm:prSet presAssocID="{DD375B64-8B23-4C5D-A8EF-F9EE01EC87FD}" presName="hierRoot2" presStyleCnt="0">
        <dgm:presLayoutVars>
          <dgm:hierBranch val="init"/>
        </dgm:presLayoutVars>
      </dgm:prSet>
      <dgm:spPr/>
    </dgm:pt>
    <dgm:pt modelId="{BA99EC3B-0AEC-4470-89A3-0CB7573608B0}" type="pres">
      <dgm:prSet presAssocID="{DD375B64-8B23-4C5D-A8EF-F9EE01EC87FD}" presName="rootComposite" presStyleCnt="0"/>
      <dgm:spPr/>
    </dgm:pt>
    <dgm:pt modelId="{5FFA1FD1-69E0-4257-85E5-2EE86E178E8E}" type="pres">
      <dgm:prSet presAssocID="{DD375B64-8B23-4C5D-A8EF-F9EE01EC87FD}" presName="rootText" presStyleLbl="node2" presStyleIdx="0" presStyleCnt="4">
        <dgm:presLayoutVars>
          <dgm:chPref val="3"/>
        </dgm:presLayoutVars>
      </dgm:prSet>
      <dgm:spPr/>
    </dgm:pt>
    <dgm:pt modelId="{E7429F12-6CDA-4937-A604-3066D150486A}" type="pres">
      <dgm:prSet presAssocID="{DD375B64-8B23-4C5D-A8EF-F9EE01EC87FD}" presName="rootConnector" presStyleLbl="node2" presStyleIdx="0" presStyleCnt="4"/>
      <dgm:spPr/>
    </dgm:pt>
    <dgm:pt modelId="{B63DA40D-8F5F-4A34-B266-8886523DC04D}" type="pres">
      <dgm:prSet presAssocID="{DD375B64-8B23-4C5D-A8EF-F9EE01EC87FD}" presName="hierChild4" presStyleCnt="0"/>
      <dgm:spPr/>
    </dgm:pt>
    <dgm:pt modelId="{E829AB2B-3232-4E9B-898C-E78374D73A7B}" type="pres">
      <dgm:prSet presAssocID="{8394D8F5-91C3-442E-8D4A-45A2B9012AF3}" presName="Name37" presStyleLbl="parChTrans1D3" presStyleIdx="0" presStyleCnt="16"/>
      <dgm:spPr/>
    </dgm:pt>
    <dgm:pt modelId="{727FBC70-C8D5-4753-B7E4-F053B64C13C2}" type="pres">
      <dgm:prSet presAssocID="{F8D49B46-D9FB-4C24-9610-ABE152A2E8A4}" presName="hierRoot2" presStyleCnt="0">
        <dgm:presLayoutVars>
          <dgm:hierBranch val="init"/>
        </dgm:presLayoutVars>
      </dgm:prSet>
      <dgm:spPr/>
    </dgm:pt>
    <dgm:pt modelId="{85CAD6EC-C316-4D84-87D6-0758A9CD57F2}" type="pres">
      <dgm:prSet presAssocID="{F8D49B46-D9FB-4C24-9610-ABE152A2E8A4}" presName="rootComposite" presStyleCnt="0"/>
      <dgm:spPr/>
    </dgm:pt>
    <dgm:pt modelId="{652DF2AD-A162-428C-9020-DD14DA32C589}" type="pres">
      <dgm:prSet presAssocID="{F8D49B46-D9FB-4C24-9610-ABE152A2E8A4}" presName="rootText" presStyleLbl="node3" presStyleIdx="0" presStyleCnt="16">
        <dgm:presLayoutVars>
          <dgm:chPref val="3"/>
        </dgm:presLayoutVars>
      </dgm:prSet>
      <dgm:spPr/>
    </dgm:pt>
    <dgm:pt modelId="{243606AA-3457-4191-A054-B279977C547E}" type="pres">
      <dgm:prSet presAssocID="{F8D49B46-D9FB-4C24-9610-ABE152A2E8A4}" presName="rootConnector" presStyleLbl="node3" presStyleIdx="0" presStyleCnt="16"/>
      <dgm:spPr/>
    </dgm:pt>
    <dgm:pt modelId="{57117FFD-7872-4B68-88F2-B561F1E9C820}" type="pres">
      <dgm:prSet presAssocID="{F8D49B46-D9FB-4C24-9610-ABE152A2E8A4}" presName="hierChild4" presStyleCnt="0"/>
      <dgm:spPr/>
    </dgm:pt>
    <dgm:pt modelId="{1BCDF832-8C18-46A4-B59C-074D14D7C88B}" type="pres">
      <dgm:prSet presAssocID="{F8D49B46-D9FB-4C24-9610-ABE152A2E8A4}" presName="hierChild5" presStyleCnt="0"/>
      <dgm:spPr/>
    </dgm:pt>
    <dgm:pt modelId="{C5EFBFF4-36C6-4BD9-BD99-62F94FEC0855}" type="pres">
      <dgm:prSet presAssocID="{6F6BAC94-C7F8-4DB4-B15B-E521B0081C83}" presName="Name37" presStyleLbl="parChTrans1D3" presStyleIdx="1" presStyleCnt="16"/>
      <dgm:spPr/>
    </dgm:pt>
    <dgm:pt modelId="{67BB1D9A-6C22-4487-90C7-D3F9E112BF58}" type="pres">
      <dgm:prSet presAssocID="{47CEC2F7-CF86-4E73-A57D-B23173E07D14}" presName="hierRoot2" presStyleCnt="0">
        <dgm:presLayoutVars>
          <dgm:hierBranch val="init"/>
        </dgm:presLayoutVars>
      </dgm:prSet>
      <dgm:spPr/>
    </dgm:pt>
    <dgm:pt modelId="{AD1A2C0F-826F-4D5E-802C-84B23E0DDD4D}" type="pres">
      <dgm:prSet presAssocID="{47CEC2F7-CF86-4E73-A57D-B23173E07D14}" presName="rootComposite" presStyleCnt="0"/>
      <dgm:spPr/>
    </dgm:pt>
    <dgm:pt modelId="{3588D2D4-DC7A-4D94-9345-FB71654F355A}" type="pres">
      <dgm:prSet presAssocID="{47CEC2F7-CF86-4E73-A57D-B23173E07D14}" presName="rootText" presStyleLbl="node3" presStyleIdx="1" presStyleCnt="16">
        <dgm:presLayoutVars>
          <dgm:chPref val="3"/>
        </dgm:presLayoutVars>
      </dgm:prSet>
      <dgm:spPr/>
    </dgm:pt>
    <dgm:pt modelId="{BA680A9A-CC3C-4A8A-83CD-92AE6AC4A967}" type="pres">
      <dgm:prSet presAssocID="{47CEC2F7-CF86-4E73-A57D-B23173E07D14}" presName="rootConnector" presStyleLbl="node3" presStyleIdx="1" presStyleCnt="16"/>
      <dgm:spPr/>
    </dgm:pt>
    <dgm:pt modelId="{6BC0331A-E8B2-4619-B30D-B87C6BE71CC7}" type="pres">
      <dgm:prSet presAssocID="{47CEC2F7-CF86-4E73-A57D-B23173E07D14}" presName="hierChild4" presStyleCnt="0"/>
      <dgm:spPr/>
    </dgm:pt>
    <dgm:pt modelId="{D59A75F6-5BAA-4309-96E8-FEA02719412B}" type="pres">
      <dgm:prSet presAssocID="{47CEC2F7-CF86-4E73-A57D-B23173E07D14}" presName="hierChild5" presStyleCnt="0"/>
      <dgm:spPr/>
    </dgm:pt>
    <dgm:pt modelId="{6A24B0CB-A8E1-40F6-A9E7-528C20B3E1C3}" type="pres">
      <dgm:prSet presAssocID="{3DFFBD7C-B828-43CD-902A-7CD85B85E60E}" presName="Name37" presStyleLbl="parChTrans1D3" presStyleIdx="2" presStyleCnt="16"/>
      <dgm:spPr/>
    </dgm:pt>
    <dgm:pt modelId="{15E6BE60-290B-440C-A911-8289302FCDA0}" type="pres">
      <dgm:prSet presAssocID="{234E4429-669C-4748-8C93-B9143D79DD54}" presName="hierRoot2" presStyleCnt="0">
        <dgm:presLayoutVars>
          <dgm:hierBranch val="init"/>
        </dgm:presLayoutVars>
      </dgm:prSet>
      <dgm:spPr/>
    </dgm:pt>
    <dgm:pt modelId="{7E222573-A96D-46B9-B99D-6AF96D39F6D2}" type="pres">
      <dgm:prSet presAssocID="{234E4429-669C-4748-8C93-B9143D79DD54}" presName="rootComposite" presStyleCnt="0"/>
      <dgm:spPr/>
    </dgm:pt>
    <dgm:pt modelId="{788C9F79-694B-4D49-A66C-AD1EBAA89EBE}" type="pres">
      <dgm:prSet presAssocID="{234E4429-669C-4748-8C93-B9143D79DD54}" presName="rootText" presStyleLbl="node3" presStyleIdx="2" presStyleCnt="16">
        <dgm:presLayoutVars>
          <dgm:chPref val="3"/>
        </dgm:presLayoutVars>
      </dgm:prSet>
      <dgm:spPr/>
    </dgm:pt>
    <dgm:pt modelId="{CA5FBD4D-9D19-44A5-8462-E5F3D012303A}" type="pres">
      <dgm:prSet presAssocID="{234E4429-669C-4748-8C93-B9143D79DD54}" presName="rootConnector" presStyleLbl="node3" presStyleIdx="2" presStyleCnt="16"/>
      <dgm:spPr/>
    </dgm:pt>
    <dgm:pt modelId="{48FEDEC6-F1A6-418B-9C74-2CD273941D32}" type="pres">
      <dgm:prSet presAssocID="{234E4429-669C-4748-8C93-B9143D79DD54}" presName="hierChild4" presStyleCnt="0"/>
      <dgm:spPr/>
    </dgm:pt>
    <dgm:pt modelId="{7B4A0701-96D5-4C46-BEAC-215F0145CFCD}" type="pres">
      <dgm:prSet presAssocID="{234E4429-669C-4748-8C93-B9143D79DD54}" presName="hierChild5" presStyleCnt="0"/>
      <dgm:spPr/>
    </dgm:pt>
    <dgm:pt modelId="{AFD6BD4C-01A4-41A0-A5AD-ED1A0A8D9296}" type="pres">
      <dgm:prSet presAssocID="{DD375B64-8B23-4C5D-A8EF-F9EE01EC87FD}" presName="hierChild5" presStyleCnt="0"/>
      <dgm:spPr/>
    </dgm:pt>
    <dgm:pt modelId="{E6AAF3E5-6B3F-4205-B217-3F872D15FEA7}" type="pres">
      <dgm:prSet presAssocID="{524BF7C5-2A35-426E-A22F-E965EF376549}" presName="Name37" presStyleLbl="parChTrans1D2" presStyleIdx="1" presStyleCnt="6"/>
      <dgm:spPr/>
    </dgm:pt>
    <dgm:pt modelId="{A258A380-D775-4C41-AA9B-4123DE9918E7}" type="pres">
      <dgm:prSet presAssocID="{C2A17E16-FB2A-42B5-A7EF-7D992370A974}" presName="hierRoot2" presStyleCnt="0">
        <dgm:presLayoutVars>
          <dgm:hierBranch val="init"/>
        </dgm:presLayoutVars>
      </dgm:prSet>
      <dgm:spPr/>
    </dgm:pt>
    <dgm:pt modelId="{84A1BED1-F6E0-484C-BF4C-0EB89A53EE9E}" type="pres">
      <dgm:prSet presAssocID="{C2A17E16-FB2A-42B5-A7EF-7D992370A974}" presName="rootComposite" presStyleCnt="0"/>
      <dgm:spPr/>
    </dgm:pt>
    <dgm:pt modelId="{FB62F560-A02D-4714-898F-958E5F6D9266}" type="pres">
      <dgm:prSet presAssocID="{C2A17E16-FB2A-42B5-A7EF-7D992370A974}" presName="rootText" presStyleLbl="node2" presStyleIdx="1" presStyleCnt="4">
        <dgm:presLayoutVars>
          <dgm:chPref val="3"/>
        </dgm:presLayoutVars>
      </dgm:prSet>
      <dgm:spPr/>
    </dgm:pt>
    <dgm:pt modelId="{41C10EBF-F832-43B0-8AED-775E2EF3F648}" type="pres">
      <dgm:prSet presAssocID="{C2A17E16-FB2A-42B5-A7EF-7D992370A974}" presName="rootConnector" presStyleLbl="node2" presStyleIdx="1" presStyleCnt="4"/>
      <dgm:spPr/>
    </dgm:pt>
    <dgm:pt modelId="{480063DE-CB67-4E0C-87CF-8075F13486DD}" type="pres">
      <dgm:prSet presAssocID="{C2A17E16-FB2A-42B5-A7EF-7D992370A974}" presName="hierChild4" presStyleCnt="0"/>
      <dgm:spPr/>
    </dgm:pt>
    <dgm:pt modelId="{B2CE72CC-EC24-49DA-B710-51C44E8CE63D}" type="pres">
      <dgm:prSet presAssocID="{74E56EA3-80D6-438A-A93B-4ECCC7935B4A}" presName="Name37" presStyleLbl="parChTrans1D3" presStyleIdx="3" presStyleCnt="16"/>
      <dgm:spPr/>
    </dgm:pt>
    <dgm:pt modelId="{17C578B0-E69D-4DC3-9358-935F1C7F0499}" type="pres">
      <dgm:prSet presAssocID="{44A3A873-13E1-49F0-9DFA-33D2EF6E0083}" presName="hierRoot2" presStyleCnt="0">
        <dgm:presLayoutVars>
          <dgm:hierBranch val="init"/>
        </dgm:presLayoutVars>
      </dgm:prSet>
      <dgm:spPr/>
    </dgm:pt>
    <dgm:pt modelId="{263D1FE7-3D98-4D09-B680-F80649E17D70}" type="pres">
      <dgm:prSet presAssocID="{44A3A873-13E1-49F0-9DFA-33D2EF6E0083}" presName="rootComposite" presStyleCnt="0"/>
      <dgm:spPr/>
    </dgm:pt>
    <dgm:pt modelId="{37DD3D5E-BA8D-48A1-8546-62AA28449F5F}" type="pres">
      <dgm:prSet presAssocID="{44A3A873-13E1-49F0-9DFA-33D2EF6E0083}" presName="rootText" presStyleLbl="node3" presStyleIdx="3" presStyleCnt="16">
        <dgm:presLayoutVars>
          <dgm:chPref val="3"/>
        </dgm:presLayoutVars>
      </dgm:prSet>
      <dgm:spPr/>
    </dgm:pt>
    <dgm:pt modelId="{B9152FF6-F833-4BD0-A4E4-2CD501D1D008}" type="pres">
      <dgm:prSet presAssocID="{44A3A873-13E1-49F0-9DFA-33D2EF6E0083}" presName="rootConnector" presStyleLbl="node3" presStyleIdx="3" presStyleCnt="16"/>
      <dgm:spPr/>
    </dgm:pt>
    <dgm:pt modelId="{03876431-537F-493C-8B00-F50154D2E99F}" type="pres">
      <dgm:prSet presAssocID="{44A3A873-13E1-49F0-9DFA-33D2EF6E0083}" presName="hierChild4" presStyleCnt="0"/>
      <dgm:spPr/>
    </dgm:pt>
    <dgm:pt modelId="{8C9058CF-9C80-47B3-808C-4A66E237661A}" type="pres">
      <dgm:prSet presAssocID="{44A3A873-13E1-49F0-9DFA-33D2EF6E0083}" presName="hierChild5" presStyleCnt="0"/>
      <dgm:spPr/>
    </dgm:pt>
    <dgm:pt modelId="{59D541C2-84A5-4917-8833-D1EE26190608}" type="pres">
      <dgm:prSet presAssocID="{DF53E522-F4E4-4797-8EB2-C317FCEFAF57}" presName="Name37" presStyleLbl="parChTrans1D3" presStyleIdx="4" presStyleCnt="16"/>
      <dgm:spPr/>
    </dgm:pt>
    <dgm:pt modelId="{9378C0DD-2DDA-4039-BDB6-57FEE74AA81A}" type="pres">
      <dgm:prSet presAssocID="{782D148C-E887-4A9C-B7C2-1E1B35E5D093}" presName="hierRoot2" presStyleCnt="0">
        <dgm:presLayoutVars>
          <dgm:hierBranch val="init"/>
        </dgm:presLayoutVars>
      </dgm:prSet>
      <dgm:spPr/>
    </dgm:pt>
    <dgm:pt modelId="{714F1FCD-FD4D-47E4-B489-1D9DC279F08D}" type="pres">
      <dgm:prSet presAssocID="{782D148C-E887-4A9C-B7C2-1E1B35E5D093}" presName="rootComposite" presStyleCnt="0"/>
      <dgm:spPr/>
    </dgm:pt>
    <dgm:pt modelId="{0F787D4D-60A5-42CE-8EA3-803E3BE6FB6F}" type="pres">
      <dgm:prSet presAssocID="{782D148C-E887-4A9C-B7C2-1E1B35E5D093}" presName="rootText" presStyleLbl="node3" presStyleIdx="4" presStyleCnt="16">
        <dgm:presLayoutVars>
          <dgm:chPref val="3"/>
        </dgm:presLayoutVars>
      </dgm:prSet>
      <dgm:spPr/>
    </dgm:pt>
    <dgm:pt modelId="{D1F32FDC-9FA8-4716-B7F8-EE37B8C634FB}" type="pres">
      <dgm:prSet presAssocID="{782D148C-E887-4A9C-B7C2-1E1B35E5D093}" presName="rootConnector" presStyleLbl="node3" presStyleIdx="4" presStyleCnt="16"/>
      <dgm:spPr/>
    </dgm:pt>
    <dgm:pt modelId="{7009215F-C894-490C-A7F3-AE33C7C1E9DA}" type="pres">
      <dgm:prSet presAssocID="{782D148C-E887-4A9C-B7C2-1E1B35E5D093}" presName="hierChild4" presStyleCnt="0"/>
      <dgm:spPr/>
    </dgm:pt>
    <dgm:pt modelId="{9607289B-0236-43CA-A326-111A3B8633A4}" type="pres">
      <dgm:prSet presAssocID="{782D148C-E887-4A9C-B7C2-1E1B35E5D093}" presName="hierChild5" presStyleCnt="0"/>
      <dgm:spPr/>
    </dgm:pt>
    <dgm:pt modelId="{D034DCD1-E78D-4C50-BEB6-A19A602E8A42}" type="pres">
      <dgm:prSet presAssocID="{689DD698-3659-46DC-A451-BBD54C98F47F}" presName="Name37" presStyleLbl="parChTrans1D3" presStyleIdx="5" presStyleCnt="16"/>
      <dgm:spPr/>
    </dgm:pt>
    <dgm:pt modelId="{DA9809FF-855A-41E7-89EE-E03CFD84176A}" type="pres">
      <dgm:prSet presAssocID="{B9144353-11FA-455F-83BB-F654B77ABEF6}" presName="hierRoot2" presStyleCnt="0">
        <dgm:presLayoutVars>
          <dgm:hierBranch val="init"/>
        </dgm:presLayoutVars>
      </dgm:prSet>
      <dgm:spPr/>
    </dgm:pt>
    <dgm:pt modelId="{8BD12F9B-E77D-447B-915F-1BD0A9D074F4}" type="pres">
      <dgm:prSet presAssocID="{B9144353-11FA-455F-83BB-F654B77ABEF6}" presName="rootComposite" presStyleCnt="0"/>
      <dgm:spPr/>
    </dgm:pt>
    <dgm:pt modelId="{C4CDC690-17A7-4C45-A1FD-3043D13BFB96}" type="pres">
      <dgm:prSet presAssocID="{B9144353-11FA-455F-83BB-F654B77ABEF6}" presName="rootText" presStyleLbl="node3" presStyleIdx="5" presStyleCnt="16">
        <dgm:presLayoutVars>
          <dgm:chPref val="3"/>
        </dgm:presLayoutVars>
      </dgm:prSet>
      <dgm:spPr/>
    </dgm:pt>
    <dgm:pt modelId="{A3C9769E-7B24-4065-8107-C759DF28695F}" type="pres">
      <dgm:prSet presAssocID="{B9144353-11FA-455F-83BB-F654B77ABEF6}" presName="rootConnector" presStyleLbl="node3" presStyleIdx="5" presStyleCnt="16"/>
      <dgm:spPr/>
    </dgm:pt>
    <dgm:pt modelId="{63BF08A0-A359-4E00-B450-B410A8467812}" type="pres">
      <dgm:prSet presAssocID="{B9144353-11FA-455F-83BB-F654B77ABEF6}" presName="hierChild4" presStyleCnt="0"/>
      <dgm:spPr/>
    </dgm:pt>
    <dgm:pt modelId="{894239A6-3C5D-4AAC-98B2-A3552BC0354C}" type="pres">
      <dgm:prSet presAssocID="{B9144353-11FA-455F-83BB-F654B77ABEF6}" presName="hierChild5" presStyleCnt="0"/>
      <dgm:spPr/>
    </dgm:pt>
    <dgm:pt modelId="{A1F4C274-9B70-4BA3-8184-F3C0A26A350C}" type="pres">
      <dgm:prSet presAssocID="{7FDFBAFC-25E5-431A-9D40-65093A115CDA}" presName="Name37" presStyleLbl="parChTrans1D3" presStyleIdx="6" presStyleCnt="16"/>
      <dgm:spPr/>
    </dgm:pt>
    <dgm:pt modelId="{B88D99D8-3D1B-4D35-A653-929F1735E28C}" type="pres">
      <dgm:prSet presAssocID="{9593F75E-F323-4672-8DA0-3E9FBF0E7EE8}" presName="hierRoot2" presStyleCnt="0">
        <dgm:presLayoutVars>
          <dgm:hierBranch val="init"/>
        </dgm:presLayoutVars>
      </dgm:prSet>
      <dgm:spPr/>
    </dgm:pt>
    <dgm:pt modelId="{5FBAA058-D62C-4162-B544-07948BCE93B6}" type="pres">
      <dgm:prSet presAssocID="{9593F75E-F323-4672-8DA0-3E9FBF0E7EE8}" presName="rootComposite" presStyleCnt="0"/>
      <dgm:spPr/>
    </dgm:pt>
    <dgm:pt modelId="{8CB4ED77-CB4E-4C3C-8507-B4474BAD60F2}" type="pres">
      <dgm:prSet presAssocID="{9593F75E-F323-4672-8DA0-3E9FBF0E7EE8}" presName="rootText" presStyleLbl="node3" presStyleIdx="6" presStyleCnt="16">
        <dgm:presLayoutVars>
          <dgm:chPref val="3"/>
        </dgm:presLayoutVars>
      </dgm:prSet>
      <dgm:spPr/>
    </dgm:pt>
    <dgm:pt modelId="{79CAC2FF-AA93-454E-94D6-C31BD752E6CD}" type="pres">
      <dgm:prSet presAssocID="{9593F75E-F323-4672-8DA0-3E9FBF0E7EE8}" presName="rootConnector" presStyleLbl="node3" presStyleIdx="6" presStyleCnt="16"/>
      <dgm:spPr/>
    </dgm:pt>
    <dgm:pt modelId="{167026AE-D86B-44A4-9002-9025A0F8E233}" type="pres">
      <dgm:prSet presAssocID="{9593F75E-F323-4672-8DA0-3E9FBF0E7EE8}" presName="hierChild4" presStyleCnt="0"/>
      <dgm:spPr/>
    </dgm:pt>
    <dgm:pt modelId="{E63C5453-1D77-4E44-ABBF-E125979E3FEB}" type="pres">
      <dgm:prSet presAssocID="{9593F75E-F323-4672-8DA0-3E9FBF0E7EE8}" presName="hierChild5" presStyleCnt="0"/>
      <dgm:spPr/>
    </dgm:pt>
    <dgm:pt modelId="{199F6C89-11A4-4298-93D8-072E5F715DC0}" type="pres">
      <dgm:prSet presAssocID="{3A56BC9A-AE9C-45DA-8F7C-79679F5DDE8B}" presName="Name37" presStyleLbl="parChTrans1D3" presStyleIdx="7" presStyleCnt="16"/>
      <dgm:spPr/>
    </dgm:pt>
    <dgm:pt modelId="{7BE0CE4A-1955-46DA-B0EF-32C8B2C06052}" type="pres">
      <dgm:prSet presAssocID="{CF3C1019-56A2-462A-905E-ED4B28FFF646}" presName="hierRoot2" presStyleCnt="0">
        <dgm:presLayoutVars>
          <dgm:hierBranch val="init"/>
        </dgm:presLayoutVars>
      </dgm:prSet>
      <dgm:spPr/>
    </dgm:pt>
    <dgm:pt modelId="{84635326-EA80-41F1-AF42-F27D093FCBFC}" type="pres">
      <dgm:prSet presAssocID="{CF3C1019-56A2-462A-905E-ED4B28FFF646}" presName="rootComposite" presStyleCnt="0"/>
      <dgm:spPr/>
    </dgm:pt>
    <dgm:pt modelId="{D35FA4ED-C62E-454A-BA0E-D4DC739C1C91}" type="pres">
      <dgm:prSet presAssocID="{CF3C1019-56A2-462A-905E-ED4B28FFF646}" presName="rootText" presStyleLbl="node3" presStyleIdx="7" presStyleCnt="16">
        <dgm:presLayoutVars>
          <dgm:chPref val="3"/>
        </dgm:presLayoutVars>
      </dgm:prSet>
      <dgm:spPr/>
    </dgm:pt>
    <dgm:pt modelId="{33D28E3B-14A8-41ED-A8DD-F698D25F32D7}" type="pres">
      <dgm:prSet presAssocID="{CF3C1019-56A2-462A-905E-ED4B28FFF646}" presName="rootConnector" presStyleLbl="node3" presStyleIdx="7" presStyleCnt="16"/>
      <dgm:spPr/>
    </dgm:pt>
    <dgm:pt modelId="{E8E816B5-AA23-46C2-8BB5-F2CBD1678AF3}" type="pres">
      <dgm:prSet presAssocID="{CF3C1019-56A2-462A-905E-ED4B28FFF646}" presName="hierChild4" presStyleCnt="0"/>
      <dgm:spPr/>
    </dgm:pt>
    <dgm:pt modelId="{B6B76138-6E3A-42BA-88E0-45F188EF87F2}" type="pres">
      <dgm:prSet presAssocID="{CF3C1019-56A2-462A-905E-ED4B28FFF646}" presName="hierChild5" presStyleCnt="0"/>
      <dgm:spPr/>
    </dgm:pt>
    <dgm:pt modelId="{89850D2D-260E-40FF-B76D-B8D5BB178366}" type="pres">
      <dgm:prSet presAssocID="{C2A17E16-FB2A-42B5-A7EF-7D992370A974}" presName="hierChild5" presStyleCnt="0"/>
      <dgm:spPr/>
    </dgm:pt>
    <dgm:pt modelId="{D5BB1734-2344-4CFF-89A0-0BB7B116763B}" type="pres">
      <dgm:prSet presAssocID="{761FAE2E-82BD-4BCC-A91B-69B1587EB1A8}" presName="Name37" presStyleLbl="parChTrans1D2" presStyleIdx="2" presStyleCnt="6"/>
      <dgm:spPr/>
    </dgm:pt>
    <dgm:pt modelId="{CFCE802F-2A42-433C-A10F-B708F3925185}" type="pres">
      <dgm:prSet presAssocID="{A87F37A9-35A7-43BF-8B48-D953A094490C}" presName="hierRoot2" presStyleCnt="0">
        <dgm:presLayoutVars>
          <dgm:hierBranch val="init"/>
        </dgm:presLayoutVars>
      </dgm:prSet>
      <dgm:spPr/>
    </dgm:pt>
    <dgm:pt modelId="{A6B2338D-2C32-457F-ACBB-4B943A5BDD5C}" type="pres">
      <dgm:prSet presAssocID="{A87F37A9-35A7-43BF-8B48-D953A094490C}" presName="rootComposite" presStyleCnt="0"/>
      <dgm:spPr/>
    </dgm:pt>
    <dgm:pt modelId="{AE483581-EC55-4F7D-B0E4-8C71E916D480}" type="pres">
      <dgm:prSet presAssocID="{A87F37A9-35A7-43BF-8B48-D953A094490C}" presName="rootText" presStyleLbl="node2" presStyleIdx="2" presStyleCnt="4">
        <dgm:presLayoutVars>
          <dgm:chPref val="3"/>
        </dgm:presLayoutVars>
      </dgm:prSet>
      <dgm:spPr/>
    </dgm:pt>
    <dgm:pt modelId="{AA801815-9D59-4773-A5D1-07F6648D0FCD}" type="pres">
      <dgm:prSet presAssocID="{A87F37A9-35A7-43BF-8B48-D953A094490C}" presName="rootConnector" presStyleLbl="node2" presStyleIdx="2" presStyleCnt="4"/>
      <dgm:spPr/>
    </dgm:pt>
    <dgm:pt modelId="{F5F31F19-924E-4BD2-8891-D78924C81CF6}" type="pres">
      <dgm:prSet presAssocID="{A87F37A9-35A7-43BF-8B48-D953A094490C}" presName="hierChild4" presStyleCnt="0"/>
      <dgm:spPr/>
    </dgm:pt>
    <dgm:pt modelId="{49D85288-0713-40D8-9EBD-4779DF629B09}" type="pres">
      <dgm:prSet presAssocID="{1BD3B029-9F88-4A81-B990-FBF225C39A54}" presName="Name37" presStyleLbl="parChTrans1D3" presStyleIdx="8" presStyleCnt="16"/>
      <dgm:spPr/>
    </dgm:pt>
    <dgm:pt modelId="{066C77F5-AFD8-4FED-A0B2-C7F43BB8375F}" type="pres">
      <dgm:prSet presAssocID="{ED8050F8-8141-4BEE-B37A-1AD2102D0B3E}" presName="hierRoot2" presStyleCnt="0">
        <dgm:presLayoutVars>
          <dgm:hierBranch val="init"/>
        </dgm:presLayoutVars>
      </dgm:prSet>
      <dgm:spPr/>
    </dgm:pt>
    <dgm:pt modelId="{0C197232-976D-438A-831F-89DBF52F7BBE}" type="pres">
      <dgm:prSet presAssocID="{ED8050F8-8141-4BEE-B37A-1AD2102D0B3E}" presName="rootComposite" presStyleCnt="0"/>
      <dgm:spPr/>
    </dgm:pt>
    <dgm:pt modelId="{E26E315F-1C76-4973-97B8-AACFCDDB098E}" type="pres">
      <dgm:prSet presAssocID="{ED8050F8-8141-4BEE-B37A-1AD2102D0B3E}" presName="rootText" presStyleLbl="node3" presStyleIdx="8" presStyleCnt="16">
        <dgm:presLayoutVars>
          <dgm:chPref val="3"/>
        </dgm:presLayoutVars>
      </dgm:prSet>
      <dgm:spPr/>
    </dgm:pt>
    <dgm:pt modelId="{317E21FB-5B3E-47A9-8B91-FC8702B10E1F}" type="pres">
      <dgm:prSet presAssocID="{ED8050F8-8141-4BEE-B37A-1AD2102D0B3E}" presName="rootConnector" presStyleLbl="node3" presStyleIdx="8" presStyleCnt="16"/>
      <dgm:spPr/>
    </dgm:pt>
    <dgm:pt modelId="{7E370FE3-F1AC-455E-97D5-B6C97983F412}" type="pres">
      <dgm:prSet presAssocID="{ED8050F8-8141-4BEE-B37A-1AD2102D0B3E}" presName="hierChild4" presStyleCnt="0"/>
      <dgm:spPr/>
    </dgm:pt>
    <dgm:pt modelId="{2B62CA73-AFD3-451A-BB08-136BCDF5AF7B}" type="pres">
      <dgm:prSet presAssocID="{ED8050F8-8141-4BEE-B37A-1AD2102D0B3E}" presName="hierChild5" presStyleCnt="0"/>
      <dgm:spPr/>
    </dgm:pt>
    <dgm:pt modelId="{665BBAEB-82E7-488D-BB73-3089FAC54CD7}" type="pres">
      <dgm:prSet presAssocID="{2ABD313A-C480-490A-A63C-54D3B2895302}" presName="Name37" presStyleLbl="parChTrans1D3" presStyleIdx="9" presStyleCnt="16"/>
      <dgm:spPr/>
    </dgm:pt>
    <dgm:pt modelId="{342CAABB-4180-479B-B2A9-9822D812821B}" type="pres">
      <dgm:prSet presAssocID="{C2852344-A55E-48A2-B1DA-5984975CCB40}" presName="hierRoot2" presStyleCnt="0">
        <dgm:presLayoutVars>
          <dgm:hierBranch val="init"/>
        </dgm:presLayoutVars>
      </dgm:prSet>
      <dgm:spPr/>
    </dgm:pt>
    <dgm:pt modelId="{23A17735-E534-4B28-AB3D-F6DE33D900B9}" type="pres">
      <dgm:prSet presAssocID="{C2852344-A55E-48A2-B1DA-5984975CCB40}" presName="rootComposite" presStyleCnt="0"/>
      <dgm:spPr/>
    </dgm:pt>
    <dgm:pt modelId="{714399EF-ACEC-4BE5-B691-6309CB88643F}" type="pres">
      <dgm:prSet presAssocID="{C2852344-A55E-48A2-B1DA-5984975CCB40}" presName="rootText" presStyleLbl="node3" presStyleIdx="9" presStyleCnt="16">
        <dgm:presLayoutVars>
          <dgm:chPref val="3"/>
        </dgm:presLayoutVars>
      </dgm:prSet>
      <dgm:spPr/>
    </dgm:pt>
    <dgm:pt modelId="{1C5B5493-4CE3-4D48-B2C4-EA722D006390}" type="pres">
      <dgm:prSet presAssocID="{C2852344-A55E-48A2-B1DA-5984975CCB40}" presName="rootConnector" presStyleLbl="node3" presStyleIdx="9" presStyleCnt="16"/>
      <dgm:spPr/>
    </dgm:pt>
    <dgm:pt modelId="{14568F71-97AB-41F5-BF53-7D5395C1B36C}" type="pres">
      <dgm:prSet presAssocID="{C2852344-A55E-48A2-B1DA-5984975CCB40}" presName="hierChild4" presStyleCnt="0"/>
      <dgm:spPr/>
    </dgm:pt>
    <dgm:pt modelId="{B7C5C517-E062-4E49-9CA0-7BF9C26F581E}" type="pres">
      <dgm:prSet presAssocID="{C2852344-A55E-48A2-B1DA-5984975CCB40}" presName="hierChild5" presStyleCnt="0"/>
      <dgm:spPr/>
    </dgm:pt>
    <dgm:pt modelId="{6ED1CE4E-B2EA-4B1A-8191-F6C35403BA2C}" type="pres">
      <dgm:prSet presAssocID="{B94A6E7E-9750-47AA-B01A-7C60E437C0C9}" presName="Name37" presStyleLbl="parChTrans1D3" presStyleIdx="10" presStyleCnt="16"/>
      <dgm:spPr/>
    </dgm:pt>
    <dgm:pt modelId="{FE3E037C-C2AD-45D1-8705-6BDF88996C5A}" type="pres">
      <dgm:prSet presAssocID="{2E328AE1-26CE-4440-BDA3-2BA30002AD71}" presName="hierRoot2" presStyleCnt="0">
        <dgm:presLayoutVars>
          <dgm:hierBranch val="init"/>
        </dgm:presLayoutVars>
      </dgm:prSet>
      <dgm:spPr/>
    </dgm:pt>
    <dgm:pt modelId="{26FA17F5-83B6-4B29-ACD5-840D3CCB541E}" type="pres">
      <dgm:prSet presAssocID="{2E328AE1-26CE-4440-BDA3-2BA30002AD71}" presName="rootComposite" presStyleCnt="0"/>
      <dgm:spPr/>
    </dgm:pt>
    <dgm:pt modelId="{424AEFE2-BDC4-49AF-B929-1723CC5476B5}" type="pres">
      <dgm:prSet presAssocID="{2E328AE1-26CE-4440-BDA3-2BA30002AD71}" presName="rootText" presStyleLbl="node3" presStyleIdx="10" presStyleCnt="16">
        <dgm:presLayoutVars>
          <dgm:chPref val="3"/>
        </dgm:presLayoutVars>
      </dgm:prSet>
      <dgm:spPr/>
    </dgm:pt>
    <dgm:pt modelId="{842F0EBF-7945-4EC2-95C8-F9F0C60D9B31}" type="pres">
      <dgm:prSet presAssocID="{2E328AE1-26CE-4440-BDA3-2BA30002AD71}" presName="rootConnector" presStyleLbl="node3" presStyleIdx="10" presStyleCnt="16"/>
      <dgm:spPr/>
    </dgm:pt>
    <dgm:pt modelId="{1735F031-C109-463A-B53F-F3D605089742}" type="pres">
      <dgm:prSet presAssocID="{2E328AE1-26CE-4440-BDA3-2BA30002AD71}" presName="hierChild4" presStyleCnt="0"/>
      <dgm:spPr/>
    </dgm:pt>
    <dgm:pt modelId="{F7E64AFE-8236-4F9E-B73A-19840C45E0B0}" type="pres">
      <dgm:prSet presAssocID="{2E328AE1-26CE-4440-BDA3-2BA30002AD71}" presName="hierChild5" presStyleCnt="0"/>
      <dgm:spPr/>
    </dgm:pt>
    <dgm:pt modelId="{E37CE942-BEA4-4B55-BB7D-1AA99E921217}" type="pres">
      <dgm:prSet presAssocID="{ECC33E52-1420-450E-AF5C-77C6E18F72E9}" presName="Name37" presStyleLbl="parChTrans1D3" presStyleIdx="11" presStyleCnt="16"/>
      <dgm:spPr/>
    </dgm:pt>
    <dgm:pt modelId="{DF14F900-03D0-421C-AB10-C490297DAC04}" type="pres">
      <dgm:prSet presAssocID="{31420871-B36E-4460-9979-31DB9618C7FB}" presName="hierRoot2" presStyleCnt="0">
        <dgm:presLayoutVars>
          <dgm:hierBranch val="init"/>
        </dgm:presLayoutVars>
      </dgm:prSet>
      <dgm:spPr/>
    </dgm:pt>
    <dgm:pt modelId="{1B484AF9-DED4-4459-BD46-83FA44CB774D}" type="pres">
      <dgm:prSet presAssocID="{31420871-B36E-4460-9979-31DB9618C7FB}" presName="rootComposite" presStyleCnt="0"/>
      <dgm:spPr/>
    </dgm:pt>
    <dgm:pt modelId="{2F86A520-2887-465A-9A7D-A1B53DFFAF6C}" type="pres">
      <dgm:prSet presAssocID="{31420871-B36E-4460-9979-31DB9618C7FB}" presName="rootText" presStyleLbl="node3" presStyleIdx="11" presStyleCnt="16">
        <dgm:presLayoutVars>
          <dgm:chPref val="3"/>
        </dgm:presLayoutVars>
      </dgm:prSet>
      <dgm:spPr/>
    </dgm:pt>
    <dgm:pt modelId="{789F73B5-0E68-42A9-9A25-1E42A7D6A4EF}" type="pres">
      <dgm:prSet presAssocID="{31420871-B36E-4460-9979-31DB9618C7FB}" presName="rootConnector" presStyleLbl="node3" presStyleIdx="11" presStyleCnt="16"/>
      <dgm:spPr/>
    </dgm:pt>
    <dgm:pt modelId="{3E2560BA-B454-40CD-BA89-311ED56B0B1F}" type="pres">
      <dgm:prSet presAssocID="{31420871-B36E-4460-9979-31DB9618C7FB}" presName="hierChild4" presStyleCnt="0"/>
      <dgm:spPr/>
    </dgm:pt>
    <dgm:pt modelId="{BFEE41D1-A0D0-465D-87A5-5AECE7B1F1AD}" type="pres">
      <dgm:prSet presAssocID="{31420871-B36E-4460-9979-31DB9618C7FB}" presName="hierChild5" presStyleCnt="0"/>
      <dgm:spPr/>
    </dgm:pt>
    <dgm:pt modelId="{0305B7B2-9C94-488D-B172-1D4F18E91F61}" type="pres">
      <dgm:prSet presAssocID="{A87F37A9-35A7-43BF-8B48-D953A094490C}" presName="hierChild5" presStyleCnt="0"/>
      <dgm:spPr/>
    </dgm:pt>
    <dgm:pt modelId="{610931E4-1C83-467D-9AC0-17D31A9706EF}" type="pres">
      <dgm:prSet presAssocID="{9E8A37B9-064C-42C1-8786-D376BCDA72E3}" presName="Name37" presStyleLbl="parChTrans1D2" presStyleIdx="3" presStyleCnt="6"/>
      <dgm:spPr/>
    </dgm:pt>
    <dgm:pt modelId="{18650C85-C6CA-4E9B-B5B9-80FDCCF8AD20}" type="pres">
      <dgm:prSet presAssocID="{9A08D75D-E878-485A-A24A-69D22CD8D7AC}" presName="hierRoot2" presStyleCnt="0">
        <dgm:presLayoutVars>
          <dgm:hierBranch val="init"/>
        </dgm:presLayoutVars>
      </dgm:prSet>
      <dgm:spPr/>
    </dgm:pt>
    <dgm:pt modelId="{9418B226-E2C8-4BD8-A43B-3DFF3C33045E}" type="pres">
      <dgm:prSet presAssocID="{9A08D75D-E878-485A-A24A-69D22CD8D7AC}" presName="rootComposite" presStyleCnt="0"/>
      <dgm:spPr/>
    </dgm:pt>
    <dgm:pt modelId="{2ADC2AEC-441E-44FC-A190-9EEAFC478459}" type="pres">
      <dgm:prSet presAssocID="{9A08D75D-E878-485A-A24A-69D22CD8D7AC}" presName="rootText" presStyleLbl="node2" presStyleIdx="3" presStyleCnt="4">
        <dgm:presLayoutVars>
          <dgm:chPref val="3"/>
        </dgm:presLayoutVars>
      </dgm:prSet>
      <dgm:spPr/>
    </dgm:pt>
    <dgm:pt modelId="{93CB5AB3-55B4-4E4C-B6B3-FCB6E547C541}" type="pres">
      <dgm:prSet presAssocID="{9A08D75D-E878-485A-A24A-69D22CD8D7AC}" presName="rootConnector" presStyleLbl="node2" presStyleIdx="3" presStyleCnt="4"/>
      <dgm:spPr/>
    </dgm:pt>
    <dgm:pt modelId="{DF64DCE5-2B3A-40B0-80C3-F140EAA47CBF}" type="pres">
      <dgm:prSet presAssocID="{9A08D75D-E878-485A-A24A-69D22CD8D7AC}" presName="hierChild4" presStyleCnt="0"/>
      <dgm:spPr/>
    </dgm:pt>
    <dgm:pt modelId="{A423891E-FDBF-45C8-95CA-E6C0F775429F}" type="pres">
      <dgm:prSet presAssocID="{17A7458F-0007-4B0E-A751-40491BEB5B76}" presName="Name37" presStyleLbl="parChTrans1D3" presStyleIdx="12" presStyleCnt="16"/>
      <dgm:spPr/>
    </dgm:pt>
    <dgm:pt modelId="{B309CA25-F3CB-479E-902C-38DC506ACDDA}" type="pres">
      <dgm:prSet presAssocID="{D76663D8-1A02-4821-929E-F3B1071930A1}" presName="hierRoot2" presStyleCnt="0">
        <dgm:presLayoutVars>
          <dgm:hierBranch val="init"/>
        </dgm:presLayoutVars>
      </dgm:prSet>
      <dgm:spPr/>
    </dgm:pt>
    <dgm:pt modelId="{333A5B80-CB95-428F-ABFD-90FF5EAEACCF}" type="pres">
      <dgm:prSet presAssocID="{D76663D8-1A02-4821-929E-F3B1071930A1}" presName="rootComposite" presStyleCnt="0"/>
      <dgm:spPr/>
    </dgm:pt>
    <dgm:pt modelId="{57147028-40A3-42DB-94E5-082F570E74F4}" type="pres">
      <dgm:prSet presAssocID="{D76663D8-1A02-4821-929E-F3B1071930A1}" presName="rootText" presStyleLbl="node3" presStyleIdx="12" presStyleCnt="16">
        <dgm:presLayoutVars>
          <dgm:chPref val="3"/>
        </dgm:presLayoutVars>
      </dgm:prSet>
      <dgm:spPr/>
    </dgm:pt>
    <dgm:pt modelId="{C178496A-1CE7-4E43-A19E-389D9236EFA7}" type="pres">
      <dgm:prSet presAssocID="{D76663D8-1A02-4821-929E-F3B1071930A1}" presName="rootConnector" presStyleLbl="node3" presStyleIdx="12" presStyleCnt="16"/>
      <dgm:spPr/>
    </dgm:pt>
    <dgm:pt modelId="{D2D47727-1FE5-433F-BC25-07D2676F1D99}" type="pres">
      <dgm:prSet presAssocID="{D76663D8-1A02-4821-929E-F3B1071930A1}" presName="hierChild4" presStyleCnt="0"/>
      <dgm:spPr/>
    </dgm:pt>
    <dgm:pt modelId="{1460529E-C562-456D-8ED2-79DB80D2A00D}" type="pres">
      <dgm:prSet presAssocID="{D76663D8-1A02-4821-929E-F3B1071930A1}" presName="hierChild5" presStyleCnt="0"/>
      <dgm:spPr/>
    </dgm:pt>
    <dgm:pt modelId="{8EC639A9-7BBE-4B87-A268-555D6D5B76F3}" type="pres">
      <dgm:prSet presAssocID="{64AAC671-68F8-4AE0-8E8E-9DF23226D688}" presName="Name37" presStyleLbl="parChTrans1D3" presStyleIdx="13" presStyleCnt="16"/>
      <dgm:spPr/>
    </dgm:pt>
    <dgm:pt modelId="{A08E0E2B-98E5-4BC2-9B9F-E8B46F7543D3}" type="pres">
      <dgm:prSet presAssocID="{140D18EB-8237-4C1D-BE3B-B17C5A108913}" presName="hierRoot2" presStyleCnt="0">
        <dgm:presLayoutVars>
          <dgm:hierBranch val="init"/>
        </dgm:presLayoutVars>
      </dgm:prSet>
      <dgm:spPr/>
    </dgm:pt>
    <dgm:pt modelId="{BC70378C-9FF1-4463-848D-31F8BBCCC34A}" type="pres">
      <dgm:prSet presAssocID="{140D18EB-8237-4C1D-BE3B-B17C5A108913}" presName="rootComposite" presStyleCnt="0"/>
      <dgm:spPr/>
    </dgm:pt>
    <dgm:pt modelId="{11D354B2-A56D-42A5-89EF-BA7A40914340}" type="pres">
      <dgm:prSet presAssocID="{140D18EB-8237-4C1D-BE3B-B17C5A108913}" presName="rootText" presStyleLbl="node3" presStyleIdx="13" presStyleCnt="16">
        <dgm:presLayoutVars>
          <dgm:chPref val="3"/>
        </dgm:presLayoutVars>
      </dgm:prSet>
      <dgm:spPr/>
    </dgm:pt>
    <dgm:pt modelId="{A053F62F-9036-48CA-9B5F-8FA4A30ED37D}" type="pres">
      <dgm:prSet presAssocID="{140D18EB-8237-4C1D-BE3B-B17C5A108913}" presName="rootConnector" presStyleLbl="node3" presStyleIdx="13" presStyleCnt="16"/>
      <dgm:spPr/>
    </dgm:pt>
    <dgm:pt modelId="{0B1FD4C8-B715-4EE0-B448-3FC28C038B1B}" type="pres">
      <dgm:prSet presAssocID="{140D18EB-8237-4C1D-BE3B-B17C5A108913}" presName="hierChild4" presStyleCnt="0"/>
      <dgm:spPr/>
    </dgm:pt>
    <dgm:pt modelId="{20231FCC-6597-457E-843B-E1B6AB6ACFE8}" type="pres">
      <dgm:prSet presAssocID="{140D18EB-8237-4C1D-BE3B-B17C5A108913}" presName="hierChild5" presStyleCnt="0"/>
      <dgm:spPr/>
    </dgm:pt>
    <dgm:pt modelId="{15487C62-9EB8-42BA-8E48-F8AD4551B9BA}" type="pres">
      <dgm:prSet presAssocID="{9FD8EB0B-E9DD-450D-9FD9-715F5179771A}" presName="Name37" presStyleLbl="parChTrans1D3" presStyleIdx="14" presStyleCnt="16"/>
      <dgm:spPr/>
    </dgm:pt>
    <dgm:pt modelId="{A4793AB9-0DE6-49A9-85BB-1028DD6419AE}" type="pres">
      <dgm:prSet presAssocID="{1CC44C19-1ACD-46FF-B3EF-0634C4F72B38}" presName="hierRoot2" presStyleCnt="0">
        <dgm:presLayoutVars>
          <dgm:hierBranch val="init"/>
        </dgm:presLayoutVars>
      </dgm:prSet>
      <dgm:spPr/>
    </dgm:pt>
    <dgm:pt modelId="{19D125C1-790F-423F-A4BC-8DF01B1996AD}" type="pres">
      <dgm:prSet presAssocID="{1CC44C19-1ACD-46FF-B3EF-0634C4F72B38}" presName="rootComposite" presStyleCnt="0"/>
      <dgm:spPr/>
    </dgm:pt>
    <dgm:pt modelId="{99EA528E-1B27-4CA5-BC31-29206AF76EC0}" type="pres">
      <dgm:prSet presAssocID="{1CC44C19-1ACD-46FF-B3EF-0634C4F72B38}" presName="rootText" presStyleLbl="node3" presStyleIdx="14" presStyleCnt="16">
        <dgm:presLayoutVars>
          <dgm:chPref val="3"/>
        </dgm:presLayoutVars>
      </dgm:prSet>
      <dgm:spPr/>
    </dgm:pt>
    <dgm:pt modelId="{F8555C40-646B-4D1F-B736-52D473B7E770}" type="pres">
      <dgm:prSet presAssocID="{1CC44C19-1ACD-46FF-B3EF-0634C4F72B38}" presName="rootConnector" presStyleLbl="node3" presStyleIdx="14" presStyleCnt="16"/>
      <dgm:spPr/>
    </dgm:pt>
    <dgm:pt modelId="{56F68731-7C2B-4048-84BD-63F42432F46E}" type="pres">
      <dgm:prSet presAssocID="{1CC44C19-1ACD-46FF-B3EF-0634C4F72B38}" presName="hierChild4" presStyleCnt="0"/>
      <dgm:spPr/>
    </dgm:pt>
    <dgm:pt modelId="{452ADD6B-F747-49BB-B85B-42E5A0E63A5E}" type="pres">
      <dgm:prSet presAssocID="{1CC44C19-1ACD-46FF-B3EF-0634C4F72B38}" presName="hierChild5" presStyleCnt="0"/>
      <dgm:spPr/>
    </dgm:pt>
    <dgm:pt modelId="{3A39E816-9D13-430B-AA31-0245FFC93891}" type="pres">
      <dgm:prSet presAssocID="{9A08D75D-E878-485A-A24A-69D22CD8D7AC}" presName="hierChild5" presStyleCnt="0"/>
      <dgm:spPr/>
    </dgm:pt>
    <dgm:pt modelId="{F8275388-387F-46E9-A1F7-9F14E797C485}" type="pres">
      <dgm:prSet presAssocID="{B4477162-1F4E-4FF2-B8D1-A181AA96435C}" presName="hierChild3" presStyleCnt="0"/>
      <dgm:spPr/>
    </dgm:pt>
    <dgm:pt modelId="{2BD5877E-8D2D-47F4-B05B-7DA981C5156F}" type="pres">
      <dgm:prSet presAssocID="{4DEEF664-B628-4805-AE94-CF7AB6E9DE29}" presName="Name111" presStyleLbl="parChTrans1D2" presStyleIdx="4" presStyleCnt="6"/>
      <dgm:spPr/>
    </dgm:pt>
    <dgm:pt modelId="{90401028-E89B-48A4-B5F3-4D5702680873}" type="pres">
      <dgm:prSet presAssocID="{669EC007-6DAD-4A9C-9514-B03299C189AC}" presName="hierRoot3" presStyleCnt="0">
        <dgm:presLayoutVars>
          <dgm:hierBranch val="init"/>
        </dgm:presLayoutVars>
      </dgm:prSet>
      <dgm:spPr/>
    </dgm:pt>
    <dgm:pt modelId="{8633BE8E-828A-4660-9AEC-147AE50EEE81}" type="pres">
      <dgm:prSet presAssocID="{669EC007-6DAD-4A9C-9514-B03299C189AC}" presName="rootComposite3" presStyleCnt="0"/>
      <dgm:spPr/>
    </dgm:pt>
    <dgm:pt modelId="{0B4656D7-EA23-4A85-9039-77568867AD95}" type="pres">
      <dgm:prSet presAssocID="{669EC007-6DAD-4A9C-9514-B03299C189AC}" presName="rootText3" presStyleLbl="asst1" presStyleIdx="0" presStyleCnt="2">
        <dgm:presLayoutVars>
          <dgm:chPref val="3"/>
        </dgm:presLayoutVars>
      </dgm:prSet>
      <dgm:spPr/>
    </dgm:pt>
    <dgm:pt modelId="{2422D9BE-4458-4E57-A13D-2EF53D1C5ED2}" type="pres">
      <dgm:prSet presAssocID="{669EC007-6DAD-4A9C-9514-B03299C189AC}" presName="rootConnector3" presStyleLbl="asst1" presStyleIdx="0" presStyleCnt="2"/>
      <dgm:spPr/>
    </dgm:pt>
    <dgm:pt modelId="{B883A7ED-9D37-4E05-9059-39FA605E6AF6}" type="pres">
      <dgm:prSet presAssocID="{669EC007-6DAD-4A9C-9514-B03299C189AC}" presName="hierChild6" presStyleCnt="0"/>
      <dgm:spPr/>
    </dgm:pt>
    <dgm:pt modelId="{690639BC-F436-4FE9-B9E6-A812F1DAAAFE}" type="pres">
      <dgm:prSet presAssocID="{669EC007-6DAD-4A9C-9514-B03299C189AC}" presName="hierChild7" presStyleCnt="0"/>
      <dgm:spPr/>
    </dgm:pt>
    <dgm:pt modelId="{6556AE56-CA4C-467B-822D-A6D2B48CE473}" type="pres">
      <dgm:prSet presAssocID="{F3742E3A-C587-4CCC-BAAE-6BF7454DAAB9}" presName="Name111" presStyleLbl="parChTrans1D2" presStyleIdx="5" presStyleCnt="6"/>
      <dgm:spPr/>
    </dgm:pt>
    <dgm:pt modelId="{3833878C-40CE-4286-9E08-F878F587EE51}" type="pres">
      <dgm:prSet presAssocID="{0ED91150-3C9E-4569-989E-1141DA1169BF}" presName="hierRoot3" presStyleCnt="0">
        <dgm:presLayoutVars>
          <dgm:hierBranch val="init"/>
        </dgm:presLayoutVars>
      </dgm:prSet>
      <dgm:spPr/>
    </dgm:pt>
    <dgm:pt modelId="{D87E87A3-41AC-47D6-AECA-1BFBC62A0830}" type="pres">
      <dgm:prSet presAssocID="{0ED91150-3C9E-4569-989E-1141DA1169BF}" presName="rootComposite3" presStyleCnt="0"/>
      <dgm:spPr/>
    </dgm:pt>
    <dgm:pt modelId="{11A11350-F621-4A95-A09E-EC8E67A362D2}" type="pres">
      <dgm:prSet presAssocID="{0ED91150-3C9E-4569-989E-1141DA1169BF}" presName="rootText3" presStyleLbl="asst1" presStyleIdx="1" presStyleCnt="2">
        <dgm:presLayoutVars>
          <dgm:chPref val="3"/>
        </dgm:presLayoutVars>
      </dgm:prSet>
      <dgm:spPr/>
    </dgm:pt>
    <dgm:pt modelId="{03B842A0-B4CE-4CC5-858C-F452BA44CF6D}" type="pres">
      <dgm:prSet presAssocID="{0ED91150-3C9E-4569-989E-1141DA1169BF}" presName="rootConnector3" presStyleLbl="asst1" presStyleIdx="1" presStyleCnt="2"/>
      <dgm:spPr/>
    </dgm:pt>
    <dgm:pt modelId="{F7DE40E4-3005-4AA4-BA53-DEB13BCF59FB}" type="pres">
      <dgm:prSet presAssocID="{0ED91150-3C9E-4569-989E-1141DA1169BF}" presName="hierChild6" presStyleCnt="0"/>
      <dgm:spPr/>
    </dgm:pt>
    <dgm:pt modelId="{60C79612-6F39-4C1E-9AF3-906AE59070A3}" type="pres">
      <dgm:prSet presAssocID="{A70409EF-599E-4817-B1AA-F7DD1E327131}" presName="Name37" presStyleLbl="parChTrans1D3" presStyleIdx="15" presStyleCnt="16"/>
      <dgm:spPr/>
    </dgm:pt>
    <dgm:pt modelId="{9F6EC3FD-76F7-4ACE-81D5-22CA9C11BA9B}" type="pres">
      <dgm:prSet presAssocID="{50161151-B529-4596-9F78-E06D399334CE}" presName="hierRoot2" presStyleCnt="0">
        <dgm:presLayoutVars>
          <dgm:hierBranch val="init"/>
        </dgm:presLayoutVars>
      </dgm:prSet>
      <dgm:spPr/>
    </dgm:pt>
    <dgm:pt modelId="{B6E60E9B-56F0-4740-9A35-F871278D6F94}" type="pres">
      <dgm:prSet presAssocID="{50161151-B529-4596-9F78-E06D399334CE}" presName="rootComposite" presStyleCnt="0"/>
      <dgm:spPr/>
    </dgm:pt>
    <dgm:pt modelId="{02F75A5D-D9BC-4F1A-B160-0DBD62A8DF70}" type="pres">
      <dgm:prSet presAssocID="{50161151-B529-4596-9F78-E06D399334CE}" presName="rootText" presStyleLbl="node3" presStyleIdx="15" presStyleCnt="16">
        <dgm:presLayoutVars>
          <dgm:chPref val="3"/>
        </dgm:presLayoutVars>
      </dgm:prSet>
      <dgm:spPr/>
    </dgm:pt>
    <dgm:pt modelId="{BFEF7FF2-9FE1-47C7-9E27-AD1A5B10EF64}" type="pres">
      <dgm:prSet presAssocID="{50161151-B529-4596-9F78-E06D399334CE}" presName="rootConnector" presStyleLbl="node3" presStyleIdx="15" presStyleCnt="16"/>
      <dgm:spPr/>
    </dgm:pt>
    <dgm:pt modelId="{F9974C4B-9ADC-464B-8069-075D81E69D72}" type="pres">
      <dgm:prSet presAssocID="{50161151-B529-4596-9F78-E06D399334CE}" presName="hierChild4" presStyleCnt="0"/>
      <dgm:spPr/>
    </dgm:pt>
    <dgm:pt modelId="{BC050207-B116-4BBB-A724-E7A245AC81EE}" type="pres">
      <dgm:prSet presAssocID="{50161151-B529-4596-9F78-E06D399334CE}" presName="hierChild5" presStyleCnt="0"/>
      <dgm:spPr/>
    </dgm:pt>
    <dgm:pt modelId="{F6A00869-0AEB-4590-A73C-B26B4DB6DAF5}" type="pres">
      <dgm:prSet presAssocID="{0ED91150-3C9E-4569-989E-1141DA1169BF}" presName="hierChild7" presStyleCnt="0"/>
      <dgm:spPr/>
    </dgm:pt>
  </dgm:ptLst>
  <dgm:cxnLst>
    <dgm:cxn modelId="{1D586500-8B58-4827-8D21-1C69573BD158}" type="presOf" srcId="{8DC5A3EC-E08E-4767-BBBD-C2E65734E36A}" destId="{3D73932C-B8D6-4A27-BEFE-2E0995F6F677}" srcOrd="0" destOrd="0" presId="urn:microsoft.com/office/officeart/2005/8/layout/orgChart1"/>
    <dgm:cxn modelId="{8C6FA500-81A0-49F4-9532-522F8BDBD7A8}" srcId="{B4477162-1F4E-4FF2-B8D1-A181AA96435C}" destId="{DD375B64-8B23-4C5D-A8EF-F9EE01EC87FD}" srcOrd="0" destOrd="0" parTransId="{95AE96D6-AD7A-4BA8-8A7B-D764A87F11CE}" sibTransId="{DF907C53-CBDD-43D8-8F5A-5CF4151CC49E}"/>
    <dgm:cxn modelId="{78429A03-64BB-4C35-B02F-EDC7D7DAF070}" type="presOf" srcId="{9593F75E-F323-4672-8DA0-3E9FBF0E7EE8}" destId="{79CAC2FF-AA93-454E-94D6-C31BD752E6CD}" srcOrd="1" destOrd="0" presId="urn:microsoft.com/office/officeart/2005/8/layout/orgChart1"/>
    <dgm:cxn modelId="{DB41A205-6192-4A96-B64A-3D5CE2141E9D}" type="presOf" srcId="{DD375B64-8B23-4C5D-A8EF-F9EE01EC87FD}" destId="{E7429F12-6CDA-4937-A604-3066D150486A}" srcOrd="1" destOrd="0" presId="urn:microsoft.com/office/officeart/2005/8/layout/orgChart1"/>
    <dgm:cxn modelId="{4B080F08-70CC-46FB-B7AC-1A1B3412D2EB}" type="presOf" srcId="{6F6BAC94-C7F8-4DB4-B15B-E521B0081C83}" destId="{C5EFBFF4-36C6-4BD9-BD99-62F94FEC0855}" srcOrd="0" destOrd="0" presId="urn:microsoft.com/office/officeart/2005/8/layout/orgChart1"/>
    <dgm:cxn modelId="{06DA580A-8442-4A31-88D6-F9A0C71BEA6D}" type="presOf" srcId="{140D18EB-8237-4C1D-BE3B-B17C5A108913}" destId="{A053F62F-9036-48CA-9B5F-8FA4A30ED37D}" srcOrd="1" destOrd="0" presId="urn:microsoft.com/office/officeart/2005/8/layout/orgChart1"/>
    <dgm:cxn modelId="{EA14FE10-C02F-456E-8BF8-0BA6842885D7}" type="presOf" srcId="{2ABD313A-C480-490A-A63C-54D3B2895302}" destId="{665BBAEB-82E7-488D-BB73-3089FAC54CD7}" srcOrd="0" destOrd="0" presId="urn:microsoft.com/office/officeart/2005/8/layout/orgChart1"/>
    <dgm:cxn modelId="{D342AB14-02DE-4D8C-BE2E-07C4470CF602}" srcId="{C2A17E16-FB2A-42B5-A7EF-7D992370A974}" destId="{B9144353-11FA-455F-83BB-F654B77ABEF6}" srcOrd="2" destOrd="0" parTransId="{689DD698-3659-46DC-A451-BBD54C98F47F}" sibTransId="{6BA93DD7-D99C-43F2-B08E-B876355907BA}"/>
    <dgm:cxn modelId="{6EADD81B-5AEE-4C1D-9F1A-0724F9C54037}" srcId="{DD375B64-8B23-4C5D-A8EF-F9EE01EC87FD}" destId="{234E4429-669C-4748-8C93-B9143D79DD54}" srcOrd="2" destOrd="0" parTransId="{3DFFBD7C-B828-43CD-902A-7CD85B85E60E}" sibTransId="{F91F6FD1-FE81-4F4F-B224-A77BAB483003}"/>
    <dgm:cxn modelId="{ED1A5F1E-1488-4992-B2E0-5D6B98C10E3C}" srcId="{C2A17E16-FB2A-42B5-A7EF-7D992370A974}" destId="{CF3C1019-56A2-462A-905E-ED4B28FFF646}" srcOrd="4" destOrd="0" parTransId="{3A56BC9A-AE9C-45DA-8F7C-79679F5DDE8B}" sibTransId="{328423D2-636E-4E9C-9AD9-F1AB471BEDE6}"/>
    <dgm:cxn modelId="{1235EE23-C755-47DE-8B8C-EF7098B374F6}" type="presOf" srcId="{140D18EB-8237-4C1D-BE3B-B17C5A108913}" destId="{11D354B2-A56D-42A5-89EF-BA7A40914340}" srcOrd="0" destOrd="0" presId="urn:microsoft.com/office/officeart/2005/8/layout/orgChart1"/>
    <dgm:cxn modelId="{FF2F9429-4861-469B-ACFF-A1DE4F02E234}" type="presOf" srcId="{9A08D75D-E878-485A-A24A-69D22CD8D7AC}" destId="{2ADC2AEC-441E-44FC-A190-9EEAFC478459}" srcOrd="0" destOrd="0" presId="urn:microsoft.com/office/officeart/2005/8/layout/orgChart1"/>
    <dgm:cxn modelId="{16E4E92D-0303-42F5-981F-1D1096715FB0}" srcId="{B4477162-1F4E-4FF2-B8D1-A181AA96435C}" destId="{9A08D75D-E878-485A-A24A-69D22CD8D7AC}" srcOrd="4" destOrd="0" parTransId="{9E8A37B9-064C-42C1-8786-D376BCDA72E3}" sibTransId="{08439D0E-BF0B-46FA-9DE8-66CCAA03901F}"/>
    <dgm:cxn modelId="{18D63E2E-20E9-4146-A18B-3DBF19A0BD3B}" srcId="{9A08D75D-E878-485A-A24A-69D22CD8D7AC}" destId="{1CC44C19-1ACD-46FF-B3EF-0634C4F72B38}" srcOrd="2" destOrd="0" parTransId="{9FD8EB0B-E9DD-450D-9FD9-715F5179771A}" sibTransId="{4509B2E3-7294-41B1-95D3-E58FC8A1C383}"/>
    <dgm:cxn modelId="{96ADDB31-9DF7-4637-A0D2-0CCE127185FA}" srcId="{C2A17E16-FB2A-42B5-A7EF-7D992370A974}" destId="{44A3A873-13E1-49F0-9DFA-33D2EF6E0083}" srcOrd="0" destOrd="0" parTransId="{74E56EA3-80D6-438A-A93B-4ECCC7935B4A}" sibTransId="{DE17F1B3-2990-4B74-8306-CD481116491E}"/>
    <dgm:cxn modelId="{365AA432-7EBB-4BDF-8D90-786C59CEAA3D}" type="presOf" srcId="{C2A17E16-FB2A-42B5-A7EF-7D992370A974}" destId="{41C10EBF-F832-43B0-8AED-775E2EF3F648}" srcOrd="1" destOrd="0" presId="urn:microsoft.com/office/officeart/2005/8/layout/orgChart1"/>
    <dgm:cxn modelId="{216CA333-D47B-43C9-8A68-4FA903ABC4B1}" type="presOf" srcId="{A70409EF-599E-4817-B1AA-F7DD1E327131}" destId="{60C79612-6F39-4C1E-9AF3-906AE59070A3}" srcOrd="0" destOrd="0" presId="urn:microsoft.com/office/officeart/2005/8/layout/orgChart1"/>
    <dgm:cxn modelId="{EE674734-5856-4950-983E-A956CB62B99D}" type="presOf" srcId="{64AAC671-68F8-4AE0-8E8E-9DF23226D688}" destId="{8EC639A9-7BBE-4B87-A268-555D6D5B76F3}" srcOrd="0" destOrd="0" presId="urn:microsoft.com/office/officeart/2005/8/layout/orgChart1"/>
    <dgm:cxn modelId="{A5406D35-AF3F-4282-9C46-CAA71512A4F3}" type="presOf" srcId="{D76663D8-1A02-4821-929E-F3B1071930A1}" destId="{C178496A-1CE7-4E43-A19E-389D9236EFA7}" srcOrd="1" destOrd="0" presId="urn:microsoft.com/office/officeart/2005/8/layout/orgChart1"/>
    <dgm:cxn modelId="{94000438-5EED-4179-8D78-5BC3EFFEC46B}" type="presOf" srcId="{9593F75E-F323-4672-8DA0-3E9FBF0E7EE8}" destId="{8CB4ED77-CB4E-4C3C-8507-B4474BAD60F2}" srcOrd="0" destOrd="0" presId="urn:microsoft.com/office/officeart/2005/8/layout/orgChart1"/>
    <dgm:cxn modelId="{86373938-2C97-48F4-B7C7-4F09D81BFADA}" type="presOf" srcId="{1CC44C19-1ACD-46FF-B3EF-0634C4F72B38}" destId="{99EA528E-1B27-4CA5-BC31-29206AF76EC0}" srcOrd="0" destOrd="0" presId="urn:microsoft.com/office/officeart/2005/8/layout/orgChart1"/>
    <dgm:cxn modelId="{7690573B-C8D1-4006-98E6-371663FA2EA4}" type="presOf" srcId="{CF3C1019-56A2-462A-905E-ED4B28FFF646}" destId="{D35FA4ED-C62E-454A-BA0E-D4DC739C1C91}" srcOrd="0" destOrd="0" presId="urn:microsoft.com/office/officeart/2005/8/layout/orgChart1"/>
    <dgm:cxn modelId="{5F9F8D3B-295C-40BF-8D2E-D898736845AD}" type="presOf" srcId="{9A08D75D-E878-485A-A24A-69D22CD8D7AC}" destId="{93CB5AB3-55B4-4E4C-B6B3-FCB6E547C541}" srcOrd="1" destOrd="0" presId="urn:microsoft.com/office/officeart/2005/8/layout/orgChart1"/>
    <dgm:cxn modelId="{44D6555B-19C3-4E1A-ABC2-1884FD94C123}" type="presOf" srcId="{9FD8EB0B-E9DD-450D-9FD9-715F5179771A}" destId="{15487C62-9EB8-42BA-8E48-F8AD4551B9BA}" srcOrd="0" destOrd="0" presId="urn:microsoft.com/office/officeart/2005/8/layout/orgChart1"/>
    <dgm:cxn modelId="{F23C635C-8F1B-4D78-80EA-1BDA38123330}" type="presOf" srcId="{3A56BC9A-AE9C-45DA-8F7C-79679F5DDE8B}" destId="{199F6C89-11A4-4298-93D8-072E5F715DC0}" srcOrd="0" destOrd="0" presId="urn:microsoft.com/office/officeart/2005/8/layout/orgChart1"/>
    <dgm:cxn modelId="{5636955C-E9D2-4443-95E6-D211915F183A}" type="presOf" srcId="{B94A6E7E-9750-47AA-B01A-7C60E437C0C9}" destId="{6ED1CE4E-B2EA-4B1A-8191-F6C35403BA2C}" srcOrd="0" destOrd="0" presId="urn:microsoft.com/office/officeart/2005/8/layout/orgChart1"/>
    <dgm:cxn modelId="{6180BC5F-6C00-4B1A-B952-757AF6520303}" srcId="{B4477162-1F4E-4FF2-B8D1-A181AA96435C}" destId="{669EC007-6DAD-4A9C-9514-B03299C189AC}" srcOrd="1" destOrd="0" parTransId="{4DEEF664-B628-4805-AE94-CF7AB6E9DE29}" sibTransId="{C839A6D7-AF2E-426C-92FF-85BBA0B4BCB9}"/>
    <dgm:cxn modelId="{AD7E2860-CA94-4D34-817F-240F206EEB2C}" type="presOf" srcId="{B9144353-11FA-455F-83BB-F654B77ABEF6}" destId="{A3C9769E-7B24-4065-8107-C759DF28695F}" srcOrd="1" destOrd="0" presId="urn:microsoft.com/office/officeart/2005/8/layout/orgChart1"/>
    <dgm:cxn modelId="{162B7160-05D3-4B8F-ABF9-5447B08DBB22}" type="presOf" srcId="{B4477162-1F4E-4FF2-B8D1-A181AA96435C}" destId="{3FF03D0C-DDE4-4184-85DD-4E14EB39B0A2}" srcOrd="1" destOrd="0" presId="urn:microsoft.com/office/officeart/2005/8/layout/orgChart1"/>
    <dgm:cxn modelId="{58F0ED62-15D1-4F63-A14A-A2262A1C23A2}" srcId="{B4477162-1F4E-4FF2-B8D1-A181AA96435C}" destId="{A87F37A9-35A7-43BF-8B48-D953A094490C}" srcOrd="3" destOrd="0" parTransId="{761FAE2E-82BD-4BCC-A91B-69B1587EB1A8}" sibTransId="{3AFA33B3-625C-44BE-AD56-D7ED98510B36}"/>
    <dgm:cxn modelId="{785DBF43-E647-452D-A854-95BE81E76C1D}" type="presOf" srcId="{ED8050F8-8141-4BEE-B37A-1AD2102D0B3E}" destId="{E26E315F-1C76-4973-97B8-AACFCDDB098E}" srcOrd="0" destOrd="0" presId="urn:microsoft.com/office/officeart/2005/8/layout/orgChart1"/>
    <dgm:cxn modelId="{08CA5265-D5CD-481D-936F-7B68DEA9132E}" srcId="{A87F37A9-35A7-43BF-8B48-D953A094490C}" destId="{C2852344-A55E-48A2-B1DA-5984975CCB40}" srcOrd="1" destOrd="0" parTransId="{2ABD313A-C480-490A-A63C-54D3B2895302}" sibTransId="{19C2972A-2434-4A35-B0E5-37C9143BA34C}"/>
    <dgm:cxn modelId="{8E221646-5D01-4DCA-9513-8F7ECA0518A5}" type="presOf" srcId="{CF3C1019-56A2-462A-905E-ED4B28FFF646}" destId="{33D28E3B-14A8-41ED-A8DD-F698D25F32D7}" srcOrd="1" destOrd="0" presId="urn:microsoft.com/office/officeart/2005/8/layout/orgChart1"/>
    <dgm:cxn modelId="{61BB6866-7560-497C-9EE2-97A4BA3E786B}" type="presOf" srcId="{669EC007-6DAD-4A9C-9514-B03299C189AC}" destId="{0B4656D7-EA23-4A85-9039-77568867AD95}" srcOrd="0" destOrd="0" presId="urn:microsoft.com/office/officeart/2005/8/layout/orgChart1"/>
    <dgm:cxn modelId="{20F3B046-B44D-4A4A-8DA4-DC678FE4954F}" srcId="{DD375B64-8B23-4C5D-A8EF-F9EE01EC87FD}" destId="{F8D49B46-D9FB-4C24-9610-ABE152A2E8A4}" srcOrd="0" destOrd="0" parTransId="{8394D8F5-91C3-442E-8D4A-45A2B9012AF3}" sibTransId="{850C36DF-8FEC-490D-99E4-94B9C99E77FD}"/>
    <dgm:cxn modelId="{2B6D3E47-21C5-471F-942C-CF8732F094FD}" srcId="{8DC5A3EC-E08E-4767-BBBD-C2E65734E36A}" destId="{B4477162-1F4E-4FF2-B8D1-A181AA96435C}" srcOrd="0" destOrd="0" parTransId="{79A298D4-27B0-4BD6-8D09-E0177298BAF0}" sibTransId="{02F8B18B-C581-4A48-AE5D-5CAAB784A302}"/>
    <dgm:cxn modelId="{EFF07B47-D530-4D01-9F55-22D322476773}" type="presOf" srcId="{782D148C-E887-4A9C-B7C2-1E1B35E5D093}" destId="{0F787D4D-60A5-42CE-8EA3-803E3BE6FB6F}" srcOrd="0" destOrd="0" presId="urn:microsoft.com/office/officeart/2005/8/layout/orgChart1"/>
    <dgm:cxn modelId="{F2BAD969-C9EF-48F6-A47E-7646F5FA4343}" type="presOf" srcId="{524BF7C5-2A35-426E-A22F-E965EF376549}" destId="{E6AAF3E5-6B3F-4205-B217-3F872D15FEA7}" srcOrd="0" destOrd="0" presId="urn:microsoft.com/office/officeart/2005/8/layout/orgChart1"/>
    <dgm:cxn modelId="{6C6E6C6C-4483-42D3-A86B-5AF34DF73E30}" type="presOf" srcId="{95AE96D6-AD7A-4BA8-8A7B-D764A87F11CE}" destId="{D27D457E-22E5-422C-B9B1-55B0CEC2F876}" srcOrd="0" destOrd="0" presId="urn:microsoft.com/office/officeart/2005/8/layout/orgChart1"/>
    <dgm:cxn modelId="{0C26E96C-138D-4C3E-9DE4-D6FCAB179B47}" srcId="{9A08D75D-E878-485A-A24A-69D22CD8D7AC}" destId="{140D18EB-8237-4C1D-BE3B-B17C5A108913}" srcOrd="1" destOrd="0" parTransId="{64AAC671-68F8-4AE0-8E8E-9DF23226D688}" sibTransId="{AF3A9FD0-A55C-4E31-84EA-3EE1CF1804B6}"/>
    <dgm:cxn modelId="{1A39234D-85A3-4443-9B72-9724E4C01E8A}" type="presOf" srcId="{7FDFBAFC-25E5-431A-9D40-65093A115CDA}" destId="{A1F4C274-9B70-4BA3-8184-F3C0A26A350C}" srcOrd="0" destOrd="0" presId="urn:microsoft.com/office/officeart/2005/8/layout/orgChart1"/>
    <dgm:cxn modelId="{C3F66D4E-7245-4D10-A8A6-AE0BA7977AA4}" type="presOf" srcId="{F8D49B46-D9FB-4C24-9610-ABE152A2E8A4}" destId="{243606AA-3457-4191-A054-B279977C547E}" srcOrd="1" destOrd="0" presId="urn:microsoft.com/office/officeart/2005/8/layout/orgChart1"/>
    <dgm:cxn modelId="{C5A36371-6B53-49A6-A3C0-085941CD3AAA}" srcId="{B4477162-1F4E-4FF2-B8D1-A181AA96435C}" destId="{0ED91150-3C9E-4569-989E-1141DA1169BF}" srcOrd="5" destOrd="0" parTransId="{F3742E3A-C587-4CCC-BAAE-6BF7454DAAB9}" sibTransId="{91B6B4FF-3C6A-44FF-A217-A2EE19692D83}"/>
    <dgm:cxn modelId="{F0678C51-FDD0-4278-BC50-624B114AFCB3}" type="presOf" srcId="{8394D8F5-91C3-442E-8D4A-45A2B9012AF3}" destId="{E829AB2B-3232-4E9B-898C-E78374D73A7B}" srcOrd="0" destOrd="0" presId="urn:microsoft.com/office/officeart/2005/8/layout/orgChart1"/>
    <dgm:cxn modelId="{F7FFAB71-6C1F-449B-9CB2-60B3E8B8B1C2}" type="presOf" srcId="{44A3A873-13E1-49F0-9DFA-33D2EF6E0083}" destId="{37DD3D5E-BA8D-48A1-8546-62AA28449F5F}" srcOrd="0" destOrd="0" presId="urn:microsoft.com/office/officeart/2005/8/layout/orgChart1"/>
    <dgm:cxn modelId="{9356C671-0173-4076-98AB-86878D8775A6}" type="presOf" srcId="{31420871-B36E-4460-9979-31DB9618C7FB}" destId="{2F86A520-2887-465A-9A7D-A1B53DFFAF6C}" srcOrd="0" destOrd="0" presId="urn:microsoft.com/office/officeart/2005/8/layout/orgChart1"/>
    <dgm:cxn modelId="{56841A79-6F07-4474-A8E1-1210531A00E2}" type="presOf" srcId="{ECC33E52-1420-450E-AF5C-77C6E18F72E9}" destId="{E37CE942-BEA4-4B55-BB7D-1AA99E921217}" srcOrd="0" destOrd="0" presId="urn:microsoft.com/office/officeart/2005/8/layout/orgChart1"/>
    <dgm:cxn modelId="{0B5E6859-1573-46FD-ADE1-3F4E10BFA941}" srcId="{DD375B64-8B23-4C5D-A8EF-F9EE01EC87FD}" destId="{47CEC2F7-CF86-4E73-A57D-B23173E07D14}" srcOrd="1" destOrd="0" parTransId="{6F6BAC94-C7F8-4DB4-B15B-E521B0081C83}" sibTransId="{363F106F-892F-4D9C-90C5-F3B63FE81FC6}"/>
    <dgm:cxn modelId="{81D3C681-B12C-4E83-BA6C-3E57242E3105}" type="presOf" srcId="{0ED91150-3C9E-4569-989E-1141DA1169BF}" destId="{03B842A0-B4CE-4CC5-858C-F452BA44CF6D}" srcOrd="1" destOrd="0" presId="urn:microsoft.com/office/officeart/2005/8/layout/orgChart1"/>
    <dgm:cxn modelId="{E3436987-AB11-4E51-B394-16EA8B0871DF}" type="presOf" srcId="{F8D49B46-D9FB-4C24-9610-ABE152A2E8A4}" destId="{652DF2AD-A162-428C-9020-DD14DA32C589}" srcOrd="0" destOrd="0" presId="urn:microsoft.com/office/officeart/2005/8/layout/orgChart1"/>
    <dgm:cxn modelId="{AEFBA587-7848-4CE3-B664-5F90AD381D47}" type="presOf" srcId="{C2852344-A55E-48A2-B1DA-5984975CCB40}" destId="{1C5B5493-4CE3-4D48-B2C4-EA722D006390}" srcOrd="1" destOrd="0" presId="urn:microsoft.com/office/officeart/2005/8/layout/orgChart1"/>
    <dgm:cxn modelId="{C2D8FA8A-4F65-416C-86DA-5EC64C125061}" type="presOf" srcId="{669EC007-6DAD-4A9C-9514-B03299C189AC}" destId="{2422D9BE-4458-4E57-A13D-2EF53D1C5ED2}" srcOrd="1" destOrd="0" presId="urn:microsoft.com/office/officeart/2005/8/layout/orgChart1"/>
    <dgm:cxn modelId="{0CF8188B-3095-4EA3-975C-0E1AE2C01BB3}" srcId="{9A08D75D-E878-485A-A24A-69D22CD8D7AC}" destId="{D76663D8-1A02-4821-929E-F3B1071930A1}" srcOrd="0" destOrd="0" parTransId="{17A7458F-0007-4B0E-A751-40491BEB5B76}" sibTransId="{B88DF502-B35D-482E-B680-B15473E13E76}"/>
    <dgm:cxn modelId="{9102A08B-6516-4FEE-B162-4F5DE66A3B0A}" type="presOf" srcId="{47CEC2F7-CF86-4E73-A57D-B23173E07D14}" destId="{3588D2D4-DC7A-4D94-9345-FB71654F355A}" srcOrd="0" destOrd="0" presId="urn:microsoft.com/office/officeart/2005/8/layout/orgChart1"/>
    <dgm:cxn modelId="{094C888C-541C-4A52-9111-1523AF6267CA}" type="presOf" srcId="{47CEC2F7-CF86-4E73-A57D-B23173E07D14}" destId="{BA680A9A-CC3C-4A8A-83CD-92AE6AC4A967}" srcOrd="1" destOrd="0" presId="urn:microsoft.com/office/officeart/2005/8/layout/orgChart1"/>
    <dgm:cxn modelId="{56795F8E-9B0B-456B-88FF-398D423ACC0F}" type="presOf" srcId="{1CC44C19-1ACD-46FF-B3EF-0634C4F72B38}" destId="{F8555C40-646B-4D1F-B736-52D473B7E770}" srcOrd="1" destOrd="0" presId="urn:microsoft.com/office/officeart/2005/8/layout/orgChart1"/>
    <dgm:cxn modelId="{0BC5AE94-CCBB-498B-A4D8-A1FAE2F33887}" type="presOf" srcId="{761FAE2E-82BD-4BCC-A91B-69B1587EB1A8}" destId="{D5BB1734-2344-4CFF-89A0-0BB7B116763B}" srcOrd="0" destOrd="0" presId="urn:microsoft.com/office/officeart/2005/8/layout/orgChart1"/>
    <dgm:cxn modelId="{F010CB94-973C-4838-A514-C5C50BF4840A}" type="presOf" srcId="{2E328AE1-26CE-4440-BDA3-2BA30002AD71}" destId="{424AEFE2-BDC4-49AF-B929-1723CC5476B5}" srcOrd="0" destOrd="0" presId="urn:microsoft.com/office/officeart/2005/8/layout/orgChart1"/>
    <dgm:cxn modelId="{BBC44898-A2B4-422C-8235-4C4391672054}" type="presOf" srcId="{50161151-B529-4596-9F78-E06D399334CE}" destId="{02F75A5D-D9BC-4F1A-B160-0DBD62A8DF70}" srcOrd="0" destOrd="0" presId="urn:microsoft.com/office/officeart/2005/8/layout/orgChart1"/>
    <dgm:cxn modelId="{AC1FDB98-4A02-4C4F-A2AF-5B6F67C40359}" type="presOf" srcId="{DD375B64-8B23-4C5D-A8EF-F9EE01EC87FD}" destId="{5FFA1FD1-69E0-4257-85E5-2EE86E178E8E}" srcOrd="0" destOrd="0" presId="urn:microsoft.com/office/officeart/2005/8/layout/orgChart1"/>
    <dgm:cxn modelId="{AB93ED98-0834-4707-B59B-770AF2F3994E}" type="presOf" srcId="{A87F37A9-35A7-43BF-8B48-D953A094490C}" destId="{AA801815-9D59-4773-A5D1-07F6648D0FCD}" srcOrd="1" destOrd="0" presId="urn:microsoft.com/office/officeart/2005/8/layout/orgChart1"/>
    <dgm:cxn modelId="{67E2BC9B-AE22-403A-B7B0-4119E1092442}" type="presOf" srcId="{ED8050F8-8141-4BEE-B37A-1AD2102D0B3E}" destId="{317E21FB-5B3E-47A9-8B91-FC8702B10E1F}" srcOrd="1" destOrd="0" presId="urn:microsoft.com/office/officeart/2005/8/layout/orgChart1"/>
    <dgm:cxn modelId="{ECA19D9F-F0C0-4057-B486-EB1E778383FD}" type="presOf" srcId="{B9144353-11FA-455F-83BB-F654B77ABEF6}" destId="{C4CDC690-17A7-4C45-A1FD-3043D13BFB96}" srcOrd="0" destOrd="0" presId="urn:microsoft.com/office/officeart/2005/8/layout/orgChart1"/>
    <dgm:cxn modelId="{1A6D1FA5-5E60-405B-BDD6-BF6938218CBB}" type="presOf" srcId="{D76663D8-1A02-4821-929E-F3B1071930A1}" destId="{57147028-40A3-42DB-94E5-082F570E74F4}" srcOrd="0" destOrd="0" presId="urn:microsoft.com/office/officeart/2005/8/layout/orgChart1"/>
    <dgm:cxn modelId="{7A3B3FA5-EB7E-4B01-9760-470E4CD175CC}" type="presOf" srcId="{4DEEF664-B628-4805-AE94-CF7AB6E9DE29}" destId="{2BD5877E-8D2D-47F4-B05B-7DA981C5156F}" srcOrd="0" destOrd="0" presId="urn:microsoft.com/office/officeart/2005/8/layout/orgChart1"/>
    <dgm:cxn modelId="{E8C3E6A8-C39D-4A0D-9208-AEEBDA596D45}" type="presOf" srcId="{2E328AE1-26CE-4440-BDA3-2BA30002AD71}" destId="{842F0EBF-7945-4EC2-95C8-F9F0C60D9B31}" srcOrd="1" destOrd="0" presId="urn:microsoft.com/office/officeart/2005/8/layout/orgChart1"/>
    <dgm:cxn modelId="{2696ECAC-5DE4-4964-8001-447DD0BF75BA}" srcId="{C2A17E16-FB2A-42B5-A7EF-7D992370A974}" destId="{9593F75E-F323-4672-8DA0-3E9FBF0E7EE8}" srcOrd="3" destOrd="0" parTransId="{7FDFBAFC-25E5-431A-9D40-65093A115CDA}" sibTransId="{0369F1D7-35C7-4407-AF3E-7D113541BEC5}"/>
    <dgm:cxn modelId="{33B8C1AE-7BBB-4C55-8957-ADC248D04575}" type="presOf" srcId="{F3742E3A-C587-4CCC-BAAE-6BF7454DAAB9}" destId="{6556AE56-CA4C-467B-822D-A6D2B48CE473}" srcOrd="0" destOrd="0" presId="urn:microsoft.com/office/officeart/2005/8/layout/orgChart1"/>
    <dgm:cxn modelId="{BA84D8AE-AC00-4995-B902-1CD4D4741543}" type="presOf" srcId="{689DD698-3659-46DC-A451-BBD54C98F47F}" destId="{D034DCD1-E78D-4C50-BEB6-A19A602E8A42}" srcOrd="0" destOrd="0" presId="urn:microsoft.com/office/officeart/2005/8/layout/orgChart1"/>
    <dgm:cxn modelId="{AE121AB0-4611-4DA9-AB0D-1AD124C5B064}" type="presOf" srcId="{B4477162-1F4E-4FF2-B8D1-A181AA96435C}" destId="{C4CC3631-2452-4FA8-A4AD-557FADB37248}" srcOrd="0" destOrd="0" presId="urn:microsoft.com/office/officeart/2005/8/layout/orgChart1"/>
    <dgm:cxn modelId="{8E06C5B3-206F-4CC1-BAB1-EDCE3A19D1D9}" type="presOf" srcId="{50161151-B529-4596-9F78-E06D399334CE}" destId="{BFEF7FF2-9FE1-47C7-9E27-AD1A5B10EF64}" srcOrd="1" destOrd="0" presId="urn:microsoft.com/office/officeart/2005/8/layout/orgChart1"/>
    <dgm:cxn modelId="{94D37BB6-BB6C-496C-95C6-D04D3F0F81E0}" type="presOf" srcId="{234E4429-669C-4748-8C93-B9143D79DD54}" destId="{788C9F79-694B-4D49-A66C-AD1EBAA89EBE}" srcOrd="0" destOrd="0" presId="urn:microsoft.com/office/officeart/2005/8/layout/orgChart1"/>
    <dgm:cxn modelId="{1BAC51B7-7A2A-44C4-BA87-411324DE3260}" type="presOf" srcId="{17A7458F-0007-4B0E-A751-40491BEB5B76}" destId="{A423891E-FDBF-45C8-95CA-E6C0F775429F}" srcOrd="0" destOrd="0" presId="urn:microsoft.com/office/officeart/2005/8/layout/orgChart1"/>
    <dgm:cxn modelId="{30BA56B7-61EF-4D4C-BA11-326D12E7873F}" srcId="{A87F37A9-35A7-43BF-8B48-D953A094490C}" destId="{31420871-B36E-4460-9979-31DB9618C7FB}" srcOrd="3" destOrd="0" parTransId="{ECC33E52-1420-450E-AF5C-77C6E18F72E9}" sibTransId="{8F0E8B2E-7C4E-4713-9B96-0615A6F3209A}"/>
    <dgm:cxn modelId="{C3A2E2BC-1CE8-4BE0-9738-CDDDDD91BE01}" srcId="{A87F37A9-35A7-43BF-8B48-D953A094490C}" destId="{2E328AE1-26CE-4440-BDA3-2BA30002AD71}" srcOrd="2" destOrd="0" parTransId="{B94A6E7E-9750-47AA-B01A-7C60E437C0C9}" sibTransId="{AD8D8100-ECFA-44E5-A737-ACE3447D486F}"/>
    <dgm:cxn modelId="{2A0F04C5-8B88-4DBD-AB38-F2BD6EF7F4C2}" type="presOf" srcId="{0ED91150-3C9E-4569-989E-1141DA1169BF}" destId="{11A11350-F621-4A95-A09E-EC8E67A362D2}" srcOrd="0" destOrd="0" presId="urn:microsoft.com/office/officeart/2005/8/layout/orgChart1"/>
    <dgm:cxn modelId="{E60476C5-F60B-452C-B367-C5B12C24EE34}" type="presOf" srcId="{9E8A37B9-064C-42C1-8786-D376BCDA72E3}" destId="{610931E4-1C83-467D-9AC0-17D31A9706EF}" srcOrd="0" destOrd="0" presId="urn:microsoft.com/office/officeart/2005/8/layout/orgChart1"/>
    <dgm:cxn modelId="{B68C3BD2-8797-4812-ACDF-5998E1B0732B}" srcId="{A87F37A9-35A7-43BF-8B48-D953A094490C}" destId="{ED8050F8-8141-4BEE-B37A-1AD2102D0B3E}" srcOrd="0" destOrd="0" parTransId="{1BD3B029-9F88-4A81-B990-FBF225C39A54}" sibTransId="{83D0BBD5-D8CA-4A1C-9103-77A2C2DB6ED0}"/>
    <dgm:cxn modelId="{0EE284D6-7A57-4E60-8C2C-476E41447249}" srcId="{C2A17E16-FB2A-42B5-A7EF-7D992370A974}" destId="{782D148C-E887-4A9C-B7C2-1E1B35E5D093}" srcOrd="1" destOrd="0" parTransId="{DF53E522-F4E4-4797-8EB2-C317FCEFAF57}" sibTransId="{378BF831-CA44-4591-B7F8-3E043C3F3695}"/>
    <dgm:cxn modelId="{FCFB63D9-985D-487F-83DB-B2121EA97DD8}" type="presOf" srcId="{DF53E522-F4E4-4797-8EB2-C317FCEFAF57}" destId="{59D541C2-84A5-4917-8833-D1EE26190608}" srcOrd="0" destOrd="0" presId="urn:microsoft.com/office/officeart/2005/8/layout/orgChart1"/>
    <dgm:cxn modelId="{5AC398DE-E8DD-4F22-B147-432BAE4EFFBA}" type="presOf" srcId="{A87F37A9-35A7-43BF-8B48-D953A094490C}" destId="{AE483581-EC55-4F7D-B0E4-8C71E916D480}" srcOrd="0" destOrd="0" presId="urn:microsoft.com/office/officeart/2005/8/layout/orgChart1"/>
    <dgm:cxn modelId="{90E8B2E7-E6D3-463F-B317-679ECE07BA35}" type="presOf" srcId="{C2852344-A55E-48A2-B1DA-5984975CCB40}" destId="{714399EF-ACEC-4BE5-B691-6309CB88643F}" srcOrd="0" destOrd="0" presId="urn:microsoft.com/office/officeart/2005/8/layout/orgChart1"/>
    <dgm:cxn modelId="{1DD889EA-9D44-4B81-9D70-CE872440F2A6}" type="presOf" srcId="{74E56EA3-80D6-438A-A93B-4ECCC7935B4A}" destId="{B2CE72CC-EC24-49DA-B710-51C44E8CE63D}" srcOrd="0" destOrd="0" presId="urn:microsoft.com/office/officeart/2005/8/layout/orgChart1"/>
    <dgm:cxn modelId="{F9687AEC-EC04-4D77-82C8-9571B8A73970}" type="presOf" srcId="{31420871-B36E-4460-9979-31DB9618C7FB}" destId="{789F73B5-0E68-42A9-9A25-1E42A7D6A4EF}" srcOrd="1" destOrd="0" presId="urn:microsoft.com/office/officeart/2005/8/layout/orgChart1"/>
    <dgm:cxn modelId="{6D82AAEC-14BC-4E98-AB98-428254ED2A0A}" type="presOf" srcId="{C2A17E16-FB2A-42B5-A7EF-7D992370A974}" destId="{FB62F560-A02D-4714-898F-958E5F6D9266}" srcOrd="0" destOrd="0" presId="urn:microsoft.com/office/officeart/2005/8/layout/orgChart1"/>
    <dgm:cxn modelId="{09EB8DF0-2669-4C04-9721-A3C8911B7B46}" type="presOf" srcId="{44A3A873-13E1-49F0-9DFA-33D2EF6E0083}" destId="{B9152FF6-F833-4BD0-A4E4-2CD501D1D008}" srcOrd="1" destOrd="0" presId="urn:microsoft.com/office/officeart/2005/8/layout/orgChart1"/>
    <dgm:cxn modelId="{71CF01F1-06AA-4ECC-8E2B-65D5EA737A55}" srcId="{B4477162-1F4E-4FF2-B8D1-A181AA96435C}" destId="{C2A17E16-FB2A-42B5-A7EF-7D992370A974}" srcOrd="2" destOrd="0" parTransId="{524BF7C5-2A35-426E-A22F-E965EF376549}" sibTransId="{222E59C7-24C0-4FCB-836F-0AECCA6B75F2}"/>
    <dgm:cxn modelId="{FEDD61F1-6AC2-4F9E-B0F2-DFBA60B0AE5D}" type="presOf" srcId="{234E4429-669C-4748-8C93-B9143D79DD54}" destId="{CA5FBD4D-9D19-44A5-8462-E5F3D012303A}" srcOrd="1" destOrd="0" presId="urn:microsoft.com/office/officeart/2005/8/layout/orgChart1"/>
    <dgm:cxn modelId="{84EEB4F5-086B-4BD1-98DF-6C8447B7B191}" srcId="{0ED91150-3C9E-4569-989E-1141DA1169BF}" destId="{50161151-B529-4596-9F78-E06D399334CE}" srcOrd="0" destOrd="0" parTransId="{A70409EF-599E-4817-B1AA-F7DD1E327131}" sibTransId="{C56CE682-01B0-4B1C-966C-D329C3BF4DD6}"/>
    <dgm:cxn modelId="{A943FDF9-5D01-46E6-947E-A67DB2AF634E}" type="presOf" srcId="{3DFFBD7C-B828-43CD-902A-7CD85B85E60E}" destId="{6A24B0CB-A8E1-40F6-A9E7-528C20B3E1C3}" srcOrd="0" destOrd="0" presId="urn:microsoft.com/office/officeart/2005/8/layout/orgChart1"/>
    <dgm:cxn modelId="{FB730AFC-CFDB-453F-9F19-D5444060AC68}" type="presOf" srcId="{782D148C-E887-4A9C-B7C2-1E1B35E5D093}" destId="{D1F32FDC-9FA8-4716-B7F8-EE37B8C634FB}" srcOrd="1" destOrd="0" presId="urn:microsoft.com/office/officeart/2005/8/layout/orgChart1"/>
    <dgm:cxn modelId="{23BCABFF-DA03-4B68-B890-82C761B4545E}" type="presOf" srcId="{1BD3B029-9F88-4A81-B990-FBF225C39A54}" destId="{49D85288-0713-40D8-9EBD-4779DF629B09}" srcOrd="0" destOrd="0" presId="urn:microsoft.com/office/officeart/2005/8/layout/orgChart1"/>
    <dgm:cxn modelId="{C4B550D7-EA66-47BD-82DA-90412821FE9A}" type="presParOf" srcId="{3D73932C-B8D6-4A27-BEFE-2E0995F6F677}" destId="{460F95BA-0B01-4751-9F4A-8946D24CD415}" srcOrd="0" destOrd="0" presId="urn:microsoft.com/office/officeart/2005/8/layout/orgChart1"/>
    <dgm:cxn modelId="{795A6445-252F-4CA9-9E09-64022D0B73C2}" type="presParOf" srcId="{460F95BA-0B01-4751-9F4A-8946D24CD415}" destId="{9D80F113-FB15-444B-BE43-8CF3BD45C94F}" srcOrd="0" destOrd="0" presId="urn:microsoft.com/office/officeart/2005/8/layout/orgChart1"/>
    <dgm:cxn modelId="{B20CD2DD-D630-44E1-8234-DD64CB79D23E}" type="presParOf" srcId="{9D80F113-FB15-444B-BE43-8CF3BD45C94F}" destId="{C4CC3631-2452-4FA8-A4AD-557FADB37248}" srcOrd="0" destOrd="0" presId="urn:microsoft.com/office/officeart/2005/8/layout/orgChart1"/>
    <dgm:cxn modelId="{0A5E2CF1-E6CB-44B2-AFF9-85A7525A1101}" type="presParOf" srcId="{9D80F113-FB15-444B-BE43-8CF3BD45C94F}" destId="{3FF03D0C-DDE4-4184-85DD-4E14EB39B0A2}" srcOrd="1" destOrd="0" presId="urn:microsoft.com/office/officeart/2005/8/layout/orgChart1"/>
    <dgm:cxn modelId="{12173D1F-AC5F-459C-A4D6-23271081545A}" type="presParOf" srcId="{460F95BA-0B01-4751-9F4A-8946D24CD415}" destId="{F98569F4-AAD5-463A-B0B2-22292B7FF0FB}" srcOrd="1" destOrd="0" presId="urn:microsoft.com/office/officeart/2005/8/layout/orgChart1"/>
    <dgm:cxn modelId="{F25DE140-E4D3-48B3-AB10-3BCF4E96ECEB}" type="presParOf" srcId="{F98569F4-AAD5-463A-B0B2-22292B7FF0FB}" destId="{D27D457E-22E5-422C-B9B1-55B0CEC2F876}" srcOrd="0" destOrd="0" presId="urn:microsoft.com/office/officeart/2005/8/layout/orgChart1"/>
    <dgm:cxn modelId="{6BAC10ED-6F5E-437A-AF7E-8D75E481926A}" type="presParOf" srcId="{F98569F4-AAD5-463A-B0B2-22292B7FF0FB}" destId="{1C5243D9-A3F9-4F42-9464-5FC3D9019439}" srcOrd="1" destOrd="0" presId="urn:microsoft.com/office/officeart/2005/8/layout/orgChart1"/>
    <dgm:cxn modelId="{7326E5D0-2DC7-42AB-8971-855575B7BB2A}" type="presParOf" srcId="{1C5243D9-A3F9-4F42-9464-5FC3D9019439}" destId="{BA99EC3B-0AEC-4470-89A3-0CB7573608B0}" srcOrd="0" destOrd="0" presId="urn:microsoft.com/office/officeart/2005/8/layout/orgChart1"/>
    <dgm:cxn modelId="{A01F4C95-E6F1-4510-9CD4-AB53BB70FFBE}" type="presParOf" srcId="{BA99EC3B-0AEC-4470-89A3-0CB7573608B0}" destId="{5FFA1FD1-69E0-4257-85E5-2EE86E178E8E}" srcOrd="0" destOrd="0" presId="urn:microsoft.com/office/officeart/2005/8/layout/orgChart1"/>
    <dgm:cxn modelId="{A4ABCAE1-3595-45D0-B6AF-B1DD4CF914A4}" type="presParOf" srcId="{BA99EC3B-0AEC-4470-89A3-0CB7573608B0}" destId="{E7429F12-6CDA-4937-A604-3066D150486A}" srcOrd="1" destOrd="0" presId="urn:microsoft.com/office/officeart/2005/8/layout/orgChart1"/>
    <dgm:cxn modelId="{237FF53A-945F-4625-B8C1-47FCD13B3C93}" type="presParOf" srcId="{1C5243D9-A3F9-4F42-9464-5FC3D9019439}" destId="{B63DA40D-8F5F-4A34-B266-8886523DC04D}" srcOrd="1" destOrd="0" presId="urn:microsoft.com/office/officeart/2005/8/layout/orgChart1"/>
    <dgm:cxn modelId="{ADE45407-F1F2-4E08-91FE-71894F6049B8}" type="presParOf" srcId="{B63DA40D-8F5F-4A34-B266-8886523DC04D}" destId="{E829AB2B-3232-4E9B-898C-E78374D73A7B}" srcOrd="0" destOrd="0" presId="urn:microsoft.com/office/officeart/2005/8/layout/orgChart1"/>
    <dgm:cxn modelId="{EF09F1C2-E2FE-4CAC-9998-6268E0D7F4E6}" type="presParOf" srcId="{B63DA40D-8F5F-4A34-B266-8886523DC04D}" destId="{727FBC70-C8D5-4753-B7E4-F053B64C13C2}" srcOrd="1" destOrd="0" presId="urn:microsoft.com/office/officeart/2005/8/layout/orgChart1"/>
    <dgm:cxn modelId="{352740E1-93BA-4FC3-9541-DF00E71021CF}" type="presParOf" srcId="{727FBC70-C8D5-4753-B7E4-F053B64C13C2}" destId="{85CAD6EC-C316-4D84-87D6-0758A9CD57F2}" srcOrd="0" destOrd="0" presId="urn:microsoft.com/office/officeart/2005/8/layout/orgChart1"/>
    <dgm:cxn modelId="{7524C74F-124B-40CF-9E37-EC80205CD313}" type="presParOf" srcId="{85CAD6EC-C316-4D84-87D6-0758A9CD57F2}" destId="{652DF2AD-A162-428C-9020-DD14DA32C589}" srcOrd="0" destOrd="0" presId="urn:microsoft.com/office/officeart/2005/8/layout/orgChart1"/>
    <dgm:cxn modelId="{AE661F80-05E5-4417-844E-31943BE09296}" type="presParOf" srcId="{85CAD6EC-C316-4D84-87D6-0758A9CD57F2}" destId="{243606AA-3457-4191-A054-B279977C547E}" srcOrd="1" destOrd="0" presId="urn:microsoft.com/office/officeart/2005/8/layout/orgChart1"/>
    <dgm:cxn modelId="{F550F3F1-ACC2-4EFC-930B-1B417743B3AB}" type="presParOf" srcId="{727FBC70-C8D5-4753-B7E4-F053B64C13C2}" destId="{57117FFD-7872-4B68-88F2-B561F1E9C820}" srcOrd="1" destOrd="0" presId="urn:microsoft.com/office/officeart/2005/8/layout/orgChart1"/>
    <dgm:cxn modelId="{78B54778-F1DA-49D9-9AE4-7461703B728D}" type="presParOf" srcId="{727FBC70-C8D5-4753-B7E4-F053B64C13C2}" destId="{1BCDF832-8C18-46A4-B59C-074D14D7C88B}" srcOrd="2" destOrd="0" presId="urn:microsoft.com/office/officeart/2005/8/layout/orgChart1"/>
    <dgm:cxn modelId="{EA1092F6-5030-4598-8F0E-6E8626C00EFD}" type="presParOf" srcId="{B63DA40D-8F5F-4A34-B266-8886523DC04D}" destId="{C5EFBFF4-36C6-4BD9-BD99-62F94FEC0855}" srcOrd="2" destOrd="0" presId="urn:microsoft.com/office/officeart/2005/8/layout/orgChart1"/>
    <dgm:cxn modelId="{9D2F8FEA-3D7E-41B5-A776-1726ACDB2FF9}" type="presParOf" srcId="{B63DA40D-8F5F-4A34-B266-8886523DC04D}" destId="{67BB1D9A-6C22-4487-90C7-D3F9E112BF58}" srcOrd="3" destOrd="0" presId="urn:microsoft.com/office/officeart/2005/8/layout/orgChart1"/>
    <dgm:cxn modelId="{4E727196-D50E-4CA1-82F6-2FB7A83F8270}" type="presParOf" srcId="{67BB1D9A-6C22-4487-90C7-D3F9E112BF58}" destId="{AD1A2C0F-826F-4D5E-802C-84B23E0DDD4D}" srcOrd="0" destOrd="0" presId="urn:microsoft.com/office/officeart/2005/8/layout/orgChart1"/>
    <dgm:cxn modelId="{247A109E-0E75-4DBA-9D5A-ECE6285414A2}" type="presParOf" srcId="{AD1A2C0F-826F-4D5E-802C-84B23E0DDD4D}" destId="{3588D2D4-DC7A-4D94-9345-FB71654F355A}" srcOrd="0" destOrd="0" presId="urn:microsoft.com/office/officeart/2005/8/layout/orgChart1"/>
    <dgm:cxn modelId="{6C8C0A09-C927-4677-AB39-8796955E9A18}" type="presParOf" srcId="{AD1A2C0F-826F-4D5E-802C-84B23E0DDD4D}" destId="{BA680A9A-CC3C-4A8A-83CD-92AE6AC4A967}" srcOrd="1" destOrd="0" presId="urn:microsoft.com/office/officeart/2005/8/layout/orgChart1"/>
    <dgm:cxn modelId="{83E3834A-6EEC-4676-BD44-11683ED1F714}" type="presParOf" srcId="{67BB1D9A-6C22-4487-90C7-D3F9E112BF58}" destId="{6BC0331A-E8B2-4619-B30D-B87C6BE71CC7}" srcOrd="1" destOrd="0" presId="urn:microsoft.com/office/officeart/2005/8/layout/orgChart1"/>
    <dgm:cxn modelId="{2FA9A689-F24F-4287-BC2C-4C0B363C4394}" type="presParOf" srcId="{67BB1D9A-6C22-4487-90C7-D3F9E112BF58}" destId="{D59A75F6-5BAA-4309-96E8-FEA02719412B}" srcOrd="2" destOrd="0" presId="urn:microsoft.com/office/officeart/2005/8/layout/orgChart1"/>
    <dgm:cxn modelId="{97C2C5FB-00B7-4D6C-9B8A-9BA6702F1D2A}" type="presParOf" srcId="{B63DA40D-8F5F-4A34-B266-8886523DC04D}" destId="{6A24B0CB-A8E1-40F6-A9E7-528C20B3E1C3}" srcOrd="4" destOrd="0" presId="urn:microsoft.com/office/officeart/2005/8/layout/orgChart1"/>
    <dgm:cxn modelId="{D7251BE8-A393-48DF-B85E-8CA038043668}" type="presParOf" srcId="{B63DA40D-8F5F-4A34-B266-8886523DC04D}" destId="{15E6BE60-290B-440C-A911-8289302FCDA0}" srcOrd="5" destOrd="0" presId="urn:microsoft.com/office/officeart/2005/8/layout/orgChart1"/>
    <dgm:cxn modelId="{E85E3EEC-4D50-4EBB-BF6E-C6C29F99C18C}" type="presParOf" srcId="{15E6BE60-290B-440C-A911-8289302FCDA0}" destId="{7E222573-A96D-46B9-B99D-6AF96D39F6D2}" srcOrd="0" destOrd="0" presId="urn:microsoft.com/office/officeart/2005/8/layout/orgChart1"/>
    <dgm:cxn modelId="{9586232E-02EB-4B49-BB57-D530A791D642}" type="presParOf" srcId="{7E222573-A96D-46B9-B99D-6AF96D39F6D2}" destId="{788C9F79-694B-4D49-A66C-AD1EBAA89EBE}" srcOrd="0" destOrd="0" presId="urn:microsoft.com/office/officeart/2005/8/layout/orgChart1"/>
    <dgm:cxn modelId="{3A59C9EB-3880-40AC-B233-88E3D9144BF9}" type="presParOf" srcId="{7E222573-A96D-46B9-B99D-6AF96D39F6D2}" destId="{CA5FBD4D-9D19-44A5-8462-E5F3D012303A}" srcOrd="1" destOrd="0" presId="urn:microsoft.com/office/officeart/2005/8/layout/orgChart1"/>
    <dgm:cxn modelId="{7EC897BF-813F-4445-A996-0EFA4E302B6E}" type="presParOf" srcId="{15E6BE60-290B-440C-A911-8289302FCDA0}" destId="{48FEDEC6-F1A6-418B-9C74-2CD273941D32}" srcOrd="1" destOrd="0" presId="urn:microsoft.com/office/officeart/2005/8/layout/orgChart1"/>
    <dgm:cxn modelId="{0DB8E23B-1875-4D55-8300-9D1ED06DADA2}" type="presParOf" srcId="{15E6BE60-290B-440C-A911-8289302FCDA0}" destId="{7B4A0701-96D5-4C46-BEAC-215F0145CFCD}" srcOrd="2" destOrd="0" presId="urn:microsoft.com/office/officeart/2005/8/layout/orgChart1"/>
    <dgm:cxn modelId="{D68B6321-31C6-46AA-A743-C726B14C4779}" type="presParOf" srcId="{1C5243D9-A3F9-4F42-9464-5FC3D9019439}" destId="{AFD6BD4C-01A4-41A0-A5AD-ED1A0A8D9296}" srcOrd="2" destOrd="0" presId="urn:microsoft.com/office/officeart/2005/8/layout/orgChart1"/>
    <dgm:cxn modelId="{577F29EC-145D-411D-8E82-FAD4D6021FE6}" type="presParOf" srcId="{F98569F4-AAD5-463A-B0B2-22292B7FF0FB}" destId="{E6AAF3E5-6B3F-4205-B217-3F872D15FEA7}" srcOrd="2" destOrd="0" presId="urn:microsoft.com/office/officeart/2005/8/layout/orgChart1"/>
    <dgm:cxn modelId="{D8FE6611-7772-43DE-AB58-8DEA678FE46C}" type="presParOf" srcId="{F98569F4-AAD5-463A-B0B2-22292B7FF0FB}" destId="{A258A380-D775-4C41-AA9B-4123DE9918E7}" srcOrd="3" destOrd="0" presId="urn:microsoft.com/office/officeart/2005/8/layout/orgChart1"/>
    <dgm:cxn modelId="{85598255-5795-45AD-8D82-E38B53FD29C8}" type="presParOf" srcId="{A258A380-D775-4C41-AA9B-4123DE9918E7}" destId="{84A1BED1-F6E0-484C-BF4C-0EB89A53EE9E}" srcOrd="0" destOrd="0" presId="urn:microsoft.com/office/officeart/2005/8/layout/orgChart1"/>
    <dgm:cxn modelId="{7F0626F4-759B-4278-B743-BDC3F832BF88}" type="presParOf" srcId="{84A1BED1-F6E0-484C-BF4C-0EB89A53EE9E}" destId="{FB62F560-A02D-4714-898F-958E5F6D9266}" srcOrd="0" destOrd="0" presId="urn:microsoft.com/office/officeart/2005/8/layout/orgChart1"/>
    <dgm:cxn modelId="{1886674B-019A-4DC0-9B1E-51EF2EE08484}" type="presParOf" srcId="{84A1BED1-F6E0-484C-BF4C-0EB89A53EE9E}" destId="{41C10EBF-F832-43B0-8AED-775E2EF3F648}" srcOrd="1" destOrd="0" presId="urn:microsoft.com/office/officeart/2005/8/layout/orgChart1"/>
    <dgm:cxn modelId="{2F303E82-27AC-4674-A78F-6FA5C6A8FE86}" type="presParOf" srcId="{A258A380-D775-4C41-AA9B-4123DE9918E7}" destId="{480063DE-CB67-4E0C-87CF-8075F13486DD}" srcOrd="1" destOrd="0" presId="urn:microsoft.com/office/officeart/2005/8/layout/orgChart1"/>
    <dgm:cxn modelId="{B2748FF5-936E-43BE-84E4-BD564B9A52D3}" type="presParOf" srcId="{480063DE-CB67-4E0C-87CF-8075F13486DD}" destId="{B2CE72CC-EC24-49DA-B710-51C44E8CE63D}" srcOrd="0" destOrd="0" presId="urn:microsoft.com/office/officeart/2005/8/layout/orgChart1"/>
    <dgm:cxn modelId="{E7491CE0-5F7B-4383-8082-A8F6AE9D6E20}" type="presParOf" srcId="{480063DE-CB67-4E0C-87CF-8075F13486DD}" destId="{17C578B0-E69D-4DC3-9358-935F1C7F0499}" srcOrd="1" destOrd="0" presId="urn:microsoft.com/office/officeart/2005/8/layout/orgChart1"/>
    <dgm:cxn modelId="{2063CBCD-98F5-4CE3-85FD-8EF37656CAAF}" type="presParOf" srcId="{17C578B0-E69D-4DC3-9358-935F1C7F0499}" destId="{263D1FE7-3D98-4D09-B680-F80649E17D70}" srcOrd="0" destOrd="0" presId="urn:microsoft.com/office/officeart/2005/8/layout/orgChart1"/>
    <dgm:cxn modelId="{839FB986-C6D2-4599-A37F-A5FF33616628}" type="presParOf" srcId="{263D1FE7-3D98-4D09-B680-F80649E17D70}" destId="{37DD3D5E-BA8D-48A1-8546-62AA28449F5F}" srcOrd="0" destOrd="0" presId="urn:microsoft.com/office/officeart/2005/8/layout/orgChart1"/>
    <dgm:cxn modelId="{696C89BA-27A5-4BDE-BF41-2F6E10C5C24A}" type="presParOf" srcId="{263D1FE7-3D98-4D09-B680-F80649E17D70}" destId="{B9152FF6-F833-4BD0-A4E4-2CD501D1D008}" srcOrd="1" destOrd="0" presId="urn:microsoft.com/office/officeart/2005/8/layout/orgChart1"/>
    <dgm:cxn modelId="{653A76FA-8104-41C3-8249-BB552C27CCBC}" type="presParOf" srcId="{17C578B0-E69D-4DC3-9358-935F1C7F0499}" destId="{03876431-537F-493C-8B00-F50154D2E99F}" srcOrd="1" destOrd="0" presId="urn:microsoft.com/office/officeart/2005/8/layout/orgChart1"/>
    <dgm:cxn modelId="{EF18F2D1-3343-4CE3-B9B0-1ACBFEE65479}" type="presParOf" srcId="{17C578B0-E69D-4DC3-9358-935F1C7F0499}" destId="{8C9058CF-9C80-47B3-808C-4A66E237661A}" srcOrd="2" destOrd="0" presId="urn:microsoft.com/office/officeart/2005/8/layout/orgChart1"/>
    <dgm:cxn modelId="{6959EC1B-605F-4377-AA90-BCC9258DE79D}" type="presParOf" srcId="{480063DE-CB67-4E0C-87CF-8075F13486DD}" destId="{59D541C2-84A5-4917-8833-D1EE26190608}" srcOrd="2" destOrd="0" presId="urn:microsoft.com/office/officeart/2005/8/layout/orgChart1"/>
    <dgm:cxn modelId="{B4546E0E-2360-436A-86B2-B492474515C8}" type="presParOf" srcId="{480063DE-CB67-4E0C-87CF-8075F13486DD}" destId="{9378C0DD-2DDA-4039-BDB6-57FEE74AA81A}" srcOrd="3" destOrd="0" presId="urn:microsoft.com/office/officeart/2005/8/layout/orgChart1"/>
    <dgm:cxn modelId="{0BCBFC1A-187B-474A-BE6C-7ED56C3258FB}" type="presParOf" srcId="{9378C0DD-2DDA-4039-BDB6-57FEE74AA81A}" destId="{714F1FCD-FD4D-47E4-B489-1D9DC279F08D}" srcOrd="0" destOrd="0" presId="urn:microsoft.com/office/officeart/2005/8/layout/orgChart1"/>
    <dgm:cxn modelId="{ED8A8AB3-CE41-4DA6-AEB0-CCD11486B7E7}" type="presParOf" srcId="{714F1FCD-FD4D-47E4-B489-1D9DC279F08D}" destId="{0F787D4D-60A5-42CE-8EA3-803E3BE6FB6F}" srcOrd="0" destOrd="0" presId="urn:microsoft.com/office/officeart/2005/8/layout/orgChart1"/>
    <dgm:cxn modelId="{2E707AE6-C6DB-484B-833C-814C297F7784}" type="presParOf" srcId="{714F1FCD-FD4D-47E4-B489-1D9DC279F08D}" destId="{D1F32FDC-9FA8-4716-B7F8-EE37B8C634FB}" srcOrd="1" destOrd="0" presId="urn:microsoft.com/office/officeart/2005/8/layout/orgChart1"/>
    <dgm:cxn modelId="{7F8CD465-E10A-465B-8004-B7885396CFA7}" type="presParOf" srcId="{9378C0DD-2DDA-4039-BDB6-57FEE74AA81A}" destId="{7009215F-C894-490C-A7F3-AE33C7C1E9DA}" srcOrd="1" destOrd="0" presId="urn:microsoft.com/office/officeart/2005/8/layout/orgChart1"/>
    <dgm:cxn modelId="{E5E797F1-3712-4E56-A154-124C4AD88914}" type="presParOf" srcId="{9378C0DD-2DDA-4039-BDB6-57FEE74AA81A}" destId="{9607289B-0236-43CA-A326-111A3B8633A4}" srcOrd="2" destOrd="0" presId="urn:microsoft.com/office/officeart/2005/8/layout/orgChart1"/>
    <dgm:cxn modelId="{21220813-62C5-44CF-8A5C-B62AB8DA9B13}" type="presParOf" srcId="{480063DE-CB67-4E0C-87CF-8075F13486DD}" destId="{D034DCD1-E78D-4C50-BEB6-A19A602E8A42}" srcOrd="4" destOrd="0" presId="urn:microsoft.com/office/officeart/2005/8/layout/orgChart1"/>
    <dgm:cxn modelId="{BDBF2155-0643-4B6E-AAFB-C11917F3CDB6}" type="presParOf" srcId="{480063DE-CB67-4E0C-87CF-8075F13486DD}" destId="{DA9809FF-855A-41E7-89EE-E03CFD84176A}" srcOrd="5" destOrd="0" presId="urn:microsoft.com/office/officeart/2005/8/layout/orgChart1"/>
    <dgm:cxn modelId="{8AEE2338-6DAC-4052-B2DD-DFEE159A3D2B}" type="presParOf" srcId="{DA9809FF-855A-41E7-89EE-E03CFD84176A}" destId="{8BD12F9B-E77D-447B-915F-1BD0A9D074F4}" srcOrd="0" destOrd="0" presId="urn:microsoft.com/office/officeart/2005/8/layout/orgChart1"/>
    <dgm:cxn modelId="{897007B3-25E2-41B5-9B10-8CDC10DF2F5C}" type="presParOf" srcId="{8BD12F9B-E77D-447B-915F-1BD0A9D074F4}" destId="{C4CDC690-17A7-4C45-A1FD-3043D13BFB96}" srcOrd="0" destOrd="0" presId="urn:microsoft.com/office/officeart/2005/8/layout/orgChart1"/>
    <dgm:cxn modelId="{2FE3A256-79A5-4D7B-A778-E7209B06A1FB}" type="presParOf" srcId="{8BD12F9B-E77D-447B-915F-1BD0A9D074F4}" destId="{A3C9769E-7B24-4065-8107-C759DF28695F}" srcOrd="1" destOrd="0" presId="urn:microsoft.com/office/officeart/2005/8/layout/orgChart1"/>
    <dgm:cxn modelId="{BAD2A2E7-1BDF-4892-A7A7-F586F4DD8326}" type="presParOf" srcId="{DA9809FF-855A-41E7-89EE-E03CFD84176A}" destId="{63BF08A0-A359-4E00-B450-B410A8467812}" srcOrd="1" destOrd="0" presId="urn:microsoft.com/office/officeart/2005/8/layout/orgChart1"/>
    <dgm:cxn modelId="{8A329439-78F7-4B2F-9C27-B8279CAA14EF}" type="presParOf" srcId="{DA9809FF-855A-41E7-89EE-E03CFD84176A}" destId="{894239A6-3C5D-4AAC-98B2-A3552BC0354C}" srcOrd="2" destOrd="0" presId="urn:microsoft.com/office/officeart/2005/8/layout/orgChart1"/>
    <dgm:cxn modelId="{4BF850A0-91B8-47BD-A270-77F1E29A7BD7}" type="presParOf" srcId="{480063DE-CB67-4E0C-87CF-8075F13486DD}" destId="{A1F4C274-9B70-4BA3-8184-F3C0A26A350C}" srcOrd="6" destOrd="0" presId="urn:microsoft.com/office/officeart/2005/8/layout/orgChart1"/>
    <dgm:cxn modelId="{8F758DC0-74E0-4340-A335-7ACE0E638567}" type="presParOf" srcId="{480063DE-CB67-4E0C-87CF-8075F13486DD}" destId="{B88D99D8-3D1B-4D35-A653-929F1735E28C}" srcOrd="7" destOrd="0" presId="urn:microsoft.com/office/officeart/2005/8/layout/orgChart1"/>
    <dgm:cxn modelId="{A0839231-828D-47A5-A965-CF78859C0E27}" type="presParOf" srcId="{B88D99D8-3D1B-4D35-A653-929F1735E28C}" destId="{5FBAA058-D62C-4162-B544-07948BCE93B6}" srcOrd="0" destOrd="0" presId="urn:microsoft.com/office/officeart/2005/8/layout/orgChart1"/>
    <dgm:cxn modelId="{60D5F1F3-F09B-40BE-AAED-DCA8D2CE8EED}" type="presParOf" srcId="{5FBAA058-D62C-4162-B544-07948BCE93B6}" destId="{8CB4ED77-CB4E-4C3C-8507-B4474BAD60F2}" srcOrd="0" destOrd="0" presId="urn:microsoft.com/office/officeart/2005/8/layout/orgChart1"/>
    <dgm:cxn modelId="{8942C54F-B38A-441F-9D03-AB5B07726861}" type="presParOf" srcId="{5FBAA058-D62C-4162-B544-07948BCE93B6}" destId="{79CAC2FF-AA93-454E-94D6-C31BD752E6CD}" srcOrd="1" destOrd="0" presId="urn:microsoft.com/office/officeart/2005/8/layout/orgChart1"/>
    <dgm:cxn modelId="{C426F910-91E0-43E4-AA83-403B202B487E}" type="presParOf" srcId="{B88D99D8-3D1B-4D35-A653-929F1735E28C}" destId="{167026AE-D86B-44A4-9002-9025A0F8E233}" srcOrd="1" destOrd="0" presId="urn:microsoft.com/office/officeart/2005/8/layout/orgChart1"/>
    <dgm:cxn modelId="{977B5C0C-9E81-4417-A546-43F52FD116B4}" type="presParOf" srcId="{B88D99D8-3D1B-4D35-A653-929F1735E28C}" destId="{E63C5453-1D77-4E44-ABBF-E125979E3FEB}" srcOrd="2" destOrd="0" presId="urn:microsoft.com/office/officeart/2005/8/layout/orgChart1"/>
    <dgm:cxn modelId="{C6B715CC-CBB2-428E-BC74-A087FEEF2AFD}" type="presParOf" srcId="{480063DE-CB67-4E0C-87CF-8075F13486DD}" destId="{199F6C89-11A4-4298-93D8-072E5F715DC0}" srcOrd="8" destOrd="0" presId="urn:microsoft.com/office/officeart/2005/8/layout/orgChart1"/>
    <dgm:cxn modelId="{7626BF83-7CCD-4C17-AFDA-4B16C7499797}" type="presParOf" srcId="{480063DE-CB67-4E0C-87CF-8075F13486DD}" destId="{7BE0CE4A-1955-46DA-B0EF-32C8B2C06052}" srcOrd="9" destOrd="0" presId="urn:microsoft.com/office/officeart/2005/8/layout/orgChart1"/>
    <dgm:cxn modelId="{9CFE5814-50B0-479D-A6BC-D190C8F0C28C}" type="presParOf" srcId="{7BE0CE4A-1955-46DA-B0EF-32C8B2C06052}" destId="{84635326-EA80-41F1-AF42-F27D093FCBFC}" srcOrd="0" destOrd="0" presId="urn:microsoft.com/office/officeart/2005/8/layout/orgChart1"/>
    <dgm:cxn modelId="{C6DC9F31-88C4-4257-86E3-4C941FA7D581}" type="presParOf" srcId="{84635326-EA80-41F1-AF42-F27D093FCBFC}" destId="{D35FA4ED-C62E-454A-BA0E-D4DC739C1C91}" srcOrd="0" destOrd="0" presId="urn:microsoft.com/office/officeart/2005/8/layout/orgChart1"/>
    <dgm:cxn modelId="{4FC1FFB1-D9B7-4160-98E3-A2DE429DBFF0}" type="presParOf" srcId="{84635326-EA80-41F1-AF42-F27D093FCBFC}" destId="{33D28E3B-14A8-41ED-A8DD-F698D25F32D7}" srcOrd="1" destOrd="0" presId="urn:microsoft.com/office/officeart/2005/8/layout/orgChart1"/>
    <dgm:cxn modelId="{BF785E57-0150-4AE6-9322-6F1615EA6E74}" type="presParOf" srcId="{7BE0CE4A-1955-46DA-B0EF-32C8B2C06052}" destId="{E8E816B5-AA23-46C2-8BB5-F2CBD1678AF3}" srcOrd="1" destOrd="0" presId="urn:microsoft.com/office/officeart/2005/8/layout/orgChart1"/>
    <dgm:cxn modelId="{9AEA2144-CDC3-4F90-8033-A4F3ED737756}" type="presParOf" srcId="{7BE0CE4A-1955-46DA-B0EF-32C8B2C06052}" destId="{B6B76138-6E3A-42BA-88E0-45F188EF87F2}" srcOrd="2" destOrd="0" presId="urn:microsoft.com/office/officeart/2005/8/layout/orgChart1"/>
    <dgm:cxn modelId="{9EF4478E-69C9-49DF-B34A-75B0D7C28B4D}" type="presParOf" srcId="{A258A380-D775-4C41-AA9B-4123DE9918E7}" destId="{89850D2D-260E-40FF-B76D-B8D5BB178366}" srcOrd="2" destOrd="0" presId="urn:microsoft.com/office/officeart/2005/8/layout/orgChart1"/>
    <dgm:cxn modelId="{C066ACEC-E7D2-4EA4-8499-0D89AF195E1E}" type="presParOf" srcId="{F98569F4-AAD5-463A-B0B2-22292B7FF0FB}" destId="{D5BB1734-2344-4CFF-89A0-0BB7B116763B}" srcOrd="4" destOrd="0" presId="urn:microsoft.com/office/officeart/2005/8/layout/orgChart1"/>
    <dgm:cxn modelId="{A5BE2FDD-DAD1-470F-92BB-EDC4FA732DB0}" type="presParOf" srcId="{F98569F4-AAD5-463A-B0B2-22292B7FF0FB}" destId="{CFCE802F-2A42-433C-A10F-B708F3925185}" srcOrd="5" destOrd="0" presId="urn:microsoft.com/office/officeart/2005/8/layout/orgChart1"/>
    <dgm:cxn modelId="{FCE9DADA-EB5C-413A-8636-920BC5DB893D}" type="presParOf" srcId="{CFCE802F-2A42-433C-A10F-B708F3925185}" destId="{A6B2338D-2C32-457F-ACBB-4B943A5BDD5C}" srcOrd="0" destOrd="0" presId="urn:microsoft.com/office/officeart/2005/8/layout/orgChart1"/>
    <dgm:cxn modelId="{42749A5A-2034-4D40-8E15-4F4334868180}" type="presParOf" srcId="{A6B2338D-2C32-457F-ACBB-4B943A5BDD5C}" destId="{AE483581-EC55-4F7D-B0E4-8C71E916D480}" srcOrd="0" destOrd="0" presId="urn:microsoft.com/office/officeart/2005/8/layout/orgChart1"/>
    <dgm:cxn modelId="{4EE44503-9245-4CC6-ADBB-4DB4C7A510F7}" type="presParOf" srcId="{A6B2338D-2C32-457F-ACBB-4B943A5BDD5C}" destId="{AA801815-9D59-4773-A5D1-07F6648D0FCD}" srcOrd="1" destOrd="0" presId="urn:microsoft.com/office/officeart/2005/8/layout/orgChart1"/>
    <dgm:cxn modelId="{5EECEAF0-B02B-43D4-9E80-3DE74BFEED24}" type="presParOf" srcId="{CFCE802F-2A42-433C-A10F-B708F3925185}" destId="{F5F31F19-924E-4BD2-8891-D78924C81CF6}" srcOrd="1" destOrd="0" presId="urn:microsoft.com/office/officeart/2005/8/layout/orgChart1"/>
    <dgm:cxn modelId="{C05D0520-84BA-4CC9-9253-E425DD8C193A}" type="presParOf" srcId="{F5F31F19-924E-4BD2-8891-D78924C81CF6}" destId="{49D85288-0713-40D8-9EBD-4779DF629B09}" srcOrd="0" destOrd="0" presId="urn:microsoft.com/office/officeart/2005/8/layout/orgChart1"/>
    <dgm:cxn modelId="{D958FFB6-755C-4B0F-BA57-9113FC724B87}" type="presParOf" srcId="{F5F31F19-924E-4BD2-8891-D78924C81CF6}" destId="{066C77F5-AFD8-4FED-A0B2-C7F43BB8375F}" srcOrd="1" destOrd="0" presId="urn:microsoft.com/office/officeart/2005/8/layout/orgChart1"/>
    <dgm:cxn modelId="{6372987A-3755-43D1-BFDC-18891174BE1C}" type="presParOf" srcId="{066C77F5-AFD8-4FED-A0B2-C7F43BB8375F}" destId="{0C197232-976D-438A-831F-89DBF52F7BBE}" srcOrd="0" destOrd="0" presId="urn:microsoft.com/office/officeart/2005/8/layout/orgChart1"/>
    <dgm:cxn modelId="{1BE1392E-C395-4248-9102-B3A1B708463E}" type="presParOf" srcId="{0C197232-976D-438A-831F-89DBF52F7BBE}" destId="{E26E315F-1C76-4973-97B8-AACFCDDB098E}" srcOrd="0" destOrd="0" presId="urn:microsoft.com/office/officeart/2005/8/layout/orgChart1"/>
    <dgm:cxn modelId="{F498EC8B-40C6-454E-B519-EDDF52FFCC8B}" type="presParOf" srcId="{0C197232-976D-438A-831F-89DBF52F7BBE}" destId="{317E21FB-5B3E-47A9-8B91-FC8702B10E1F}" srcOrd="1" destOrd="0" presId="urn:microsoft.com/office/officeart/2005/8/layout/orgChart1"/>
    <dgm:cxn modelId="{FD7B46EA-4CBD-4C5E-BDC6-E078A63E2F86}" type="presParOf" srcId="{066C77F5-AFD8-4FED-A0B2-C7F43BB8375F}" destId="{7E370FE3-F1AC-455E-97D5-B6C97983F412}" srcOrd="1" destOrd="0" presId="urn:microsoft.com/office/officeart/2005/8/layout/orgChart1"/>
    <dgm:cxn modelId="{D5175656-7B5B-43AA-9AA2-519A857A68BA}" type="presParOf" srcId="{066C77F5-AFD8-4FED-A0B2-C7F43BB8375F}" destId="{2B62CA73-AFD3-451A-BB08-136BCDF5AF7B}" srcOrd="2" destOrd="0" presId="urn:microsoft.com/office/officeart/2005/8/layout/orgChart1"/>
    <dgm:cxn modelId="{7410AA72-1A65-4C8B-AAEC-A10ACC5A8345}" type="presParOf" srcId="{F5F31F19-924E-4BD2-8891-D78924C81CF6}" destId="{665BBAEB-82E7-488D-BB73-3089FAC54CD7}" srcOrd="2" destOrd="0" presId="urn:microsoft.com/office/officeart/2005/8/layout/orgChart1"/>
    <dgm:cxn modelId="{B7D939C8-F934-4D0D-B3C4-7FA48016A4A3}" type="presParOf" srcId="{F5F31F19-924E-4BD2-8891-D78924C81CF6}" destId="{342CAABB-4180-479B-B2A9-9822D812821B}" srcOrd="3" destOrd="0" presId="urn:microsoft.com/office/officeart/2005/8/layout/orgChart1"/>
    <dgm:cxn modelId="{F48ECF62-40EB-49ED-9026-D53DEA530548}" type="presParOf" srcId="{342CAABB-4180-479B-B2A9-9822D812821B}" destId="{23A17735-E534-4B28-AB3D-F6DE33D900B9}" srcOrd="0" destOrd="0" presId="urn:microsoft.com/office/officeart/2005/8/layout/orgChart1"/>
    <dgm:cxn modelId="{0EED2E4C-D53C-4A85-943E-B5508964E71B}" type="presParOf" srcId="{23A17735-E534-4B28-AB3D-F6DE33D900B9}" destId="{714399EF-ACEC-4BE5-B691-6309CB88643F}" srcOrd="0" destOrd="0" presId="urn:microsoft.com/office/officeart/2005/8/layout/orgChart1"/>
    <dgm:cxn modelId="{4AADC337-43D5-4439-91CC-166BA6FFF134}" type="presParOf" srcId="{23A17735-E534-4B28-AB3D-F6DE33D900B9}" destId="{1C5B5493-4CE3-4D48-B2C4-EA722D006390}" srcOrd="1" destOrd="0" presId="urn:microsoft.com/office/officeart/2005/8/layout/orgChart1"/>
    <dgm:cxn modelId="{3CE6B4C4-99EE-45AC-A97B-86445CE0851D}" type="presParOf" srcId="{342CAABB-4180-479B-B2A9-9822D812821B}" destId="{14568F71-97AB-41F5-BF53-7D5395C1B36C}" srcOrd="1" destOrd="0" presId="urn:microsoft.com/office/officeart/2005/8/layout/orgChart1"/>
    <dgm:cxn modelId="{A2CE12CF-124C-4CAC-B885-E078F9E69C16}" type="presParOf" srcId="{342CAABB-4180-479B-B2A9-9822D812821B}" destId="{B7C5C517-E062-4E49-9CA0-7BF9C26F581E}" srcOrd="2" destOrd="0" presId="urn:microsoft.com/office/officeart/2005/8/layout/orgChart1"/>
    <dgm:cxn modelId="{842CC8C7-E6C5-44E3-96A5-FB7D04CBBA6A}" type="presParOf" srcId="{F5F31F19-924E-4BD2-8891-D78924C81CF6}" destId="{6ED1CE4E-B2EA-4B1A-8191-F6C35403BA2C}" srcOrd="4" destOrd="0" presId="urn:microsoft.com/office/officeart/2005/8/layout/orgChart1"/>
    <dgm:cxn modelId="{9F46BCE4-6756-4A26-AE98-71D7B061BA35}" type="presParOf" srcId="{F5F31F19-924E-4BD2-8891-D78924C81CF6}" destId="{FE3E037C-C2AD-45D1-8705-6BDF88996C5A}" srcOrd="5" destOrd="0" presId="urn:microsoft.com/office/officeart/2005/8/layout/orgChart1"/>
    <dgm:cxn modelId="{14F0FA75-B3B1-4B41-A66C-ADA7F89A6644}" type="presParOf" srcId="{FE3E037C-C2AD-45D1-8705-6BDF88996C5A}" destId="{26FA17F5-83B6-4B29-ACD5-840D3CCB541E}" srcOrd="0" destOrd="0" presId="urn:microsoft.com/office/officeart/2005/8/layout/orgChart1"/>
    <dgm:cxn modelId="{E017A202-0C3B-4587-9D70-607CF24A770A}" type="presParOf" srcId="{26FA17F5-83B6-4B29-ACD5-840D3CCB541E}" destId="{424AEFE2-BDC4-49AF-B929-1723CC5476B5}" srcOrd="0" destOrd="0" presId="urn:microsoft.com/office/officeart/2005/8/layout/orgChart1"/>
    <dgm:cxn modelId="{6AFE2E22-F00A-4A0E-B82F-AB590DB678C1}" type="presParOf" srcId="{26FA17F5-83B6-4B29-ACD5-840D3CCB541E}" destId="{842F0EBF-7945-4EC2-95C8-F9F0C60D9B31}" srcOrd="1" destOrd="0" presId="urn:microsoft.com/office/officeart/2005/8/layout/orgChart1"/>
    <dgm:cxn modelId="{75BE3299-E827-4FD8-A7D4-0F211FE96205}" type="presParOf" srcId="{FE3E037C-C2AD-45D1-8705-6BDF88996C5A}" destId="{1735F031-C109-463A-B53F-F3D605089742}" srcOrd="1" destOrd="0" presId="urn:microsoft.com/office/officeart/2005/8/layout/orgChart1"/>
    <dgm:cxn modelId="{78CC5748-2894-4A2D-A860-93FAB7F76991}" type="presParOf" srcId="{FE3E037C-C2AD-45D1-8705-6BDF88996C5A}" destId="{F7E64AFE-8236-4F9E-B73A-19840C45E0B0}" srcOrd="2" destOrd="0" presId="urn:microsoft.com/office/officeart/2005/8/layout/orgChart1"/>
    <dgm:cxn modelId="{FC1DB8D0-0276-47EC-923E-C89538C50116}" type="presParOf" srcId="{F5F31F19-924E-4BD2-8891-D78924C81CF6}" destId="{E37CE942-BEA4-4B55-BB7D-1AA99E921217}" srcOrd="6" destOrd="0" presId="urn:microsoft.com/office/officeart/2005/8/layout/orgChart1"/>
    <dgm:cxn modelId="{03A5E706-B88B-4C8D-BBA9-711A428A7BB8}" type="presParOf" srcId="{F5F31F19-924E-4BD2-8891-D78924C81CF6}" destId="{DF14F900-03D0-421C-AB10-C490297DAC04}" srcOrd="7" destOrd="0" presId="urn:microsoft.com/office/officeart/2005/8/layout/orgChart1"/>
    <dgm:cxn modelId="{09A78371-DA3F-4E72-9B7C-CB9E4A1E48D2}" type="presParOf" srcId="{DF14F900-03D0-421C-AB10-C490297DAC04}" destId="{1B484AF9-DED4-4459-BD46-83FA44CB774D}" srcOrd="0" destOrd="0" presId="urn:microsoft.com/office/officeart/2005/8/layout/orgChart1"/>
    <dgm:cxn modelId="{F030A184-8237-4B6E-BD27-AFE21A75A575}" type="presParOf" srcId="{1B484AF9-DED4-4459-BD46-83FA44CB774D}" destId="{2F86A520-2887-465A-9A7D-A1B53DFFAF6C}" srcOrd="0" destOrd="0" presId="urn:microsoft.com/office/officeart/2005/8/layout/orgChart1"/>
    <dgm:cxn modelId="{2406F28E-221B-47C5-86FE-C762EE6001BE}" type="presParOf" srcId="{1B484AF9-DED4-4459-BD46-83FA44CB774D}" destId="{789F73B5-0E68-42A9-9A25-1E42A7D6A4EF}" srcOrd="1" destOrd="0" presId="urn:microsoft.com/office/officeart/2005/8/layout/orgChart1"/>
    <dgm:cxn modelId="{C38A59FF-6344-47A5-8EA7-2F2D14B97FE1}" type="presParOf" srcId="{DF14F900-03D0-421C-AB10-C490297DAC04}" destId="{3E2560BA-B454-40CD-BA89-311ED56B0B1F}" srcOrd="1" destOrd="0" presId="urn:microsoft.com/office/officeart/2005/8/layout/orgChart1"/>
    <dgm:cxn modelId="{2EE8A7E5-152C-4428-95A9-964AD428590E}" type="presParOf" srcId="{DF14F900-03D0-421C-AB10-C490297DAC04}" destId="{BFEE41D1-A0D0-465D-87A5-5AECE7B1F1AD}" srcOrd="2" destOrd="0" presId="urn:microsoft.com/office/officeart/2005/8/layout/orgChart1"/>
    <dgm:cxn modelId="{54D93CF0-2F0E-40AA-8309-4948D4953585}" type="presParOf" srcId="{CFCE802F-2A42-433C-A10F-B708F3925185}" destId="{0305B7B2-9C94-488D-B172-1D4F18E91F61}" srcOrd="2" destOrd="0" presId="urn:microsoft.com/office/officeart/2005/8/layout/orgChart1"/>
    <dgm:cxn modelId="{06651C2E-F93F-4409-B1B5-7278FD8255F8}" type="presParOf" srcId="{F98569F4-AAD5-463A-B0B2-22292B7FF0FB}" destId="{610931E4-1C83-467D-9AC0-17D31A9706EF}" srcOrd="6" destOrd="0" presId="urn:microsoft.com/office/officeart/2005/8/layout/orgChart1"/>
    <dgm:cxn modelId="{C2D5017C-0237-46C9-98DC-2757B219D8D8}" type="presParOf" srcId="{F98569F4-AAD5-463A-B0B2-22292B7FF0FB}" destId="{18650C85-C6CA-4E9B-B5B9-80FDCCF8AD20}" srcOrd="7" destOrd="0" presId="urn:microsoft.com/office/officeart/2005/8/layout/orgChart1"/>
    <dgm:cxn modelId="{45C65FCD-AB67-4E78-8FCA-D87C178484E7}" type="presParOf" srcId="{18650C85-C6CA-4E9B-B5B9-80FDCCF8AD20}" destId="{9418B226-E2C8-4BD8-A43B-3DFF3C33045E}" srcOrd="0" destOrd="0" presId="urn:microsoft.com/office/officeart/2005/8/layout/orgChart1"/>
    <dgm:cxn modelId="{7E43BD9B-AE2F-41A0-82E3-F23B814A7578}" type="presParOf" srcId="{9418B226-E2C8-4BD8-A43B-3DFF3C33045E}" destId="{2ADC2AEC-441E-44FC-A190-9EEAFC478459}" srcOrd="0" destOrd="0" presId="urn:microsoft.com/office/officeart/2005/8/layout/orgChart1"/>
    <dgm:cxn modelId="{A85790F7-7B2E-4293-9918-4160076E2C01}" type="presParOf" srcId="{9418B226-E2C8-4BD8-A43B-3DFF3C33045E}" destId="{93CB5AB3-55B4-4E4C-B6B3-FCB6E547C541}" srcOrd="1" destOrd="0" presId="urn:microsoft.com/office/officeart/2005/8/layout/orgChart1"/>
    <dgm:cxn modelId="{6D192D9D-5896-443D-B3D4-4AD9C1CDA106}" type="presParOf" srcId="{18650C85-C6CA-4E9B-B5B9-80FDCCF8AD20}" destId="{DF64DCE5-2B3A-40B0-80C3-F140EAA47CBF}" srcOrd="1" destOrd="0" presId="urn:microsoft.com/office/officeart/2005/8/layout/orgChart1"/>
    <dgm:cxn modelId="{7D153B81-92BE-4C9A-986F-CCD060D6E26E}" type="presParOf" srcId="{DF64DCE5-2B3A-40B0-80C3-F140EAA47CBF}" destId="{A423891E-FDBF-45C8-95CA-E6C0F775429F}" srcOrd="0" destOrd="0" presId="urn:microsoft.com/office/officeart/2005/8/layout/orgChart1"/>
    <dgm:cxn modelId="{6339BA0F-AD66-46B4-A173-CD1A31DC51C4}" type="presParOf" srcId="{DF64DCE5-2B3A-40B0-80C3-F140EAA47CBF}" destId="{B309CA25-F3CB-479E-902C-38DC506ACDDA}" srcOrd="1" destOrd="0" presId="urn:microsoft.com/office/officeart/2005/8/layout/orgChart1"/>
    <dgm:cxn modelId="{3BCE3ABE-23A0-4F63-BB61-08E86C329945}" type="presParOf" srcId="{B309CA25-F3CB-479E-902C-38DC506ACDDA}" destId="{333A5B80-CB95-428F-ABFD-90FF5EAEACCF}" srcOrd="0" destOrd="0" presId="urn:microsoft.com/office/officeart/2005/8/layout/orgChart1"/>
    <dgm:cxn modelId="{DEF930BE-5333-4B52-93D9-EF7ACAB125F1}" type="presParOf" srcId="{333A5B80-CB95-428F-ABFD-90FF5EAEACCF}" destId="{57147028-40A3-42DB-94E5-082F570E74F4}" srcOrd="0" destOrd="0" presId="urn:microsoft.com/office/officeart/2005/8/layout/orgChart1"/>
    <dgm:cxn modelId="{C9EB5B4F-4D92-45C8-BADF-E0833C371995}" type="presParOf" srcId="{333A5B80-CB95-428F-ABFD-90FF5EAEACCF}" destId="{C178496A-1CE7-4E43-A19E-389D9236EFA7}" srcOrd="1" destOrd="0" presId="urn:microsoft.com/office/officeart/2005/8/layout/orgChart1"/>
    <dgm:cxn modelId="{6CEA5649-FC49-4198-91E9-82E8578AD3EE}" type="presParOf" srcId="{B309CA25-F3CB-479E-902C-38DC506ACDDA}" destId="{D2D47727-1FE5-433F-BC25-07D2676F1D99}" srcOrd="1" destOrd="0" presId="urn:microsoft.com/office/officeart/2005/8/layout/orgChart1"/>
    <dgm:cxn modelId="{D394E64E-5BAB-4EAF-8147-ACC2573E83C3}" type="presParOf" srcId="{B309CA25-F3CB-479E-902C-38DC506ACDDA}" destId="{1460529E-C562-456D-8ED2-79DB80D2A00D}" srcOrd="2" destOrd="0" presId="urn:microsoft.com/office/officeart/2005/8/layout/orgChart1"/>
    <dgm:cxn modelId="{51859269-FD8A-4D40-9BF5-628FE866669E}" type="presParOf" srcId="{DF64DCE5-2B3A-40B0-80C3-F140EAA47CBF}" destId="{8EC639A9-7BBE-4B87-A268-555D6D5B76F3}" srcOrd="2" destOrd="0" presId="urn:microsoft.com/office/officeart/2005/8/layout/orgChart1"/>
    <dgm:cxn modelId="{B3985807-CF2B-490D-AA08-D9140CBFF434}" type="presParOf" srcId="{DF64DCE5-2B3A-40B0-80C3-F140EAA47CBF}" destId="{A08E0E2B-98E5-4BC2-9B9F-E8B46F7543D3}" srcOrd="3" destOrd="0" presId="urn:microsoft.com/office/officeart/2005/8/layout/orgChart1"/>
    <dgm:cxn modelId="{C34E0377-4D3E-4494-976E-13CB53214215}" type="presParOf" srcId="{A08E0E2B-98E5-4BC2-9B9F-E8B46F7543D3}" destId="{BC70378C-9FF1-4463-848D-31F8BBCCC34A}" srcOrd="0" destOrd="0" presId="urn:microsoft.com/office/officeart/2005/8/layout/orgChart1"/>
    <dgm:cxn modelId="{D95DA444-7C31-40A4-B5B8-7E3569E1A3C5}" type="presParOf" srcId="{BC70378C-9FF1-4463-848D-31F8BBCCC34A}" destId="{11D354B2-A56D-42A5-89EF-BA7A40914340}" srcOrd="0" destOrd="0" presId="urn:microsoft.com/office/officeart/2005/8/layout/orgChart1"/>
    <dgm:cxn modelId="{106358B5-4A0D-4E8D-84BE-40DF49B4226A}" type="presParOf" srcId="{BC70378C-9FF1-4463-848D-31F8BBCCC34A}" destId="{A053F62F-9036-48CA-9B5F-8FA4A30ED37D}" srcOrd="1" destOrd="0" presId="urn:microsoft.com/office/officeart/2005/8/layout/orgChart1"/>
    <dgm:cxn modelId="{367FC8B0-44C3-4A05-971F-C774B63EE063}" type="presParOf" srcId="{A08E0E2B-98E5-4BC2-9B9F-E8B46F7543D3}" destId="{0B1FD4C8-B715-4EE0-B448-3FC28C038B1B}" srcOrd="1" destOrd="0" presId="urn:microsoft.com/office/officeart/2005/8/layout/orgChart1"/>
    <dgm:cxn modelId="{ECC889BE-DE30-4A20-AF17-9517B54590D4}" type="presParOf" srcId="{A08E0E2B-98E5-4BC2-9B9F-E8B46F7543D3}" destId="{20231FCC-6597-457E-843B-E1B6AB6ACFE8}" srcOrd="2" destOrd="0" presId="urn:microsoft.com/office/officeart/2005/8/layout/orgChart1"/>
    <dgm:cxn modelId="{73A80EB8-B7F9-4584-B9D4-471C77A55CDF}" type="presParOf" srcId="{DF64DCE5-2B3A-40B0-80C3-F140EAA47CBF}" destId="{15487C62-9EB8-42BA-8E48-F8AD4551B9BA}" srcOrd="4" destOrd="0" presId="urn:microsoft.com/office/officeart/2005/8/layout/orgChart1"/>
    <dgm:cxn modelId="{755B3B2A-87F8-4783-9859-DD4A4F752A7B}" type="presParOf" srcId="{DF64DCE5-2B3A-40B0-80C3-F140EAA47CBF}" destId="{A4793AB9-0DE6-49A9-85BB-1028DD6419AE}" srcOrd="5" destOrd="0" presId="urn:microsoft.com/office/officeart/2005/8/layout/orgChart1"/>
    <dgm:cxn modelId="{06B71F54-E285-4B50-B3AD-E835BC89F632}" type="presParOf" srcId="{A4793AB9-0DE6-49A9-85BB-1028DD6419AE}" destId="{19D125C1-790F-423F-A4BC-8DF01B1996AD}" srcOrd="0" destOrd="0" presId="urn:microsoft.com/office/officeart/2005/8/layout/orgChart1"/>
    <dgm:cxn modelId="{CDDC5786-0FCD-47D7-8CE7-8702E3338F2A}" type="presParOf" srcId="{19D125C1-790F-423F-A4BC-8DF01B1996AD}" destId="{99EA528E-1B27-4CA5-BC31-29206AF76EC0}" srcOrd="0" destOrd="0" presId="urn:microsoft.com/office/officeart/2005/8/layout/orgChart1"/>
    <dgm:cxn modelId="{0CD68412-9482-4AD7-91F0-1C9AD695E940}" type="presParOf" srcId="{19D125C1-790F-423F-A4BC-8DF01B1996AD}" destId="{F8555C40-646B-4D1F-B736-52D473B7E770}" srcOrd="1" destOrd="0" presId="urn:microsoft.com/office/officeart/2005/8/layout/orgChart1"/>
    <dgm:cxn modelId="{FF894C04-D6A6-43FF-B201-88A55D5AB448}" type="presParOf" srcId="{A4793AB9-0DE6-49A9-85BB-1028DD6419AE}" destId="{56F68731-7C2B-4048-84BD-63F42432F46E}" srcOrd="1" destOrd="0" presId="urn:microsoft.com/office/officeart/2005/8/layout/orgChart1"/>
    <dgm:cxn modelId="{B9C2D7B1-F799-4BF7-94E1-FB3A2522B92C}" type="presParOf" srcId="{A4793AB9-0DE6-49A9-85BB-1028DD6419AE}" destId="{452ADD6B-F747-49BB-B85B-42E5A0E63A5E}" srcOrd="2" destOrd="0" presId="urn:microsoft.com/office/officeart/2005/8/layout/orgChart1"/>
    <dgm:cxn modelId="{0B5C267B-6F47-44B0-829D-27FCEABBD9CE}" type="presParOf" srcId="{18650C85-C6CA-4E9B-B5B9-80FDCCF8AD20}" destId="{3A39E816-9D13-430B-AA31-0245FFC93891}" srcOrd="2" destOrd="0" presId="urn:microsoft.com/office/officeart/2005/8/layout/orgChart1"/>
    <dgm:cxn modelId="{3139C15B-CABA-4D28-9BE9-642539DBCD04}" type="presParOf" srcId="{460F95BA-0B01-4751-9F4A-8946D24CD415}" destId="{F8275388-387F-46E9-A1F7-9F14E797C485}" srcOrd="2" destOrd="0" presId="urn:microsoft.com/office/officeart/2005/8/layout/orgChart1"/>
    <dgm:cxn modelId="{CA2C1701-E987-465F-8E3E-847216D496E1}" type="presParOf" srcId="{F8275388-387F-46E9-A1F7-9F14E797C485}" destId="{2BD5877E-8D2D-47F4-B05B-7DA981C5156F}" srcOrd="0" destOrd="0" presId="urn:microsoft.com/office/officeart/2005/8/layout/orgChart1"/>
    <dgm:cxn modelId="{DFC9FE21-64F7-4E8C-99AD-F9BBF60FEABB}" type="presParOf" srcId="{F8275388-387F-46E9-A1F7-9F14E797C485}" destId="{90401028-E89B-48A4-B5F3-4D5702680873}" srcOrd="1" destOrd="0" presId="urn:microsoft.com/office/officeart/2005/8/layout/orgChart1"/>
    <dgm:cxn modelId="{1245DBD3-93DC-461F-A4C9-88B6E2F6719D}" type="presParOf" srcId="{90401028-E89B-48A4-B5F3-4D5702680873}" destId="{8633BE8E-828A-4660-9AEC-147AE50EEE81}" srcOrd="0" destOrd="0" presId="urn:microsoft.com/office/officeart/2005/8/layout/orgChart1"/>
    <dgm:cxn modelId="{D12235F9-5B9A-48D6-99DA-E31D7FFF2215}" type="presParOf" srcId="{8633BE8E-828A-4660-9AEC-147AE50EEE81}" destId="{0B4656D7-EA23-4A85-9039-77568867AD95}" srcOrd="0" destOrd="0" presId="urn:microsoft.com/office/officeart/2005/8/layout/orgChart1"/>
    <dgm:cxn modelId="{403870EC-03A0-40C3-BD8C-5AF99A02A740}" type="presParOf" srcId="{8633BE8E-828A-4660-9AEC-147AE50EEE81}" destId="{2422D9BE-4458-4E57-A13D-2EF53D1C5ED2}" srcOrd="1" destOrd="0" presId="urn:microsoft.com/office/officeart/2005/8/layout/orgChart1"/>
    <dgm:cxn modelId="{FF12046A-44CB-40E6-8EAC-FB3BF421CB41}" type="presParOf" srcId="{90401028-E89B-48A4-B5F3-4D5702680873}" destId="{B883A7ED-9D37-4E05-9059-39FA605E6AF6}" srcOrd="1" destOrd="0" presId="urn:microsoft.com/office/officeart/2005/8/layout/orgChart1"/>
    <dgm:cxn modelId="{38E88BAD-6BF2-4DAB-82E7-1BFFD3BDE273}" type="presParOf" srcId="{90401028-E89B-48A4-B5F3-4D5702680873}" destId="{690639BC-F436-4FE9-B9E6-A812F1DAAAFE}" srcOrd="2" destOrd="0" presId="urn:microsoft.com/office/officeart/2005/8/layout/orgChart1"/>
    <dgm:cxn modelId="{0742909E-192E-47F3-BEB0-60AF9A4112DC}" type="presParOf" srcId="{F8275388-387F-46E9-A1F7-9F14E797C485}" destId="{6556AE56-CA4C-467B-822D-A6D2B48CE473}" srcOrd="2" destOrd="0" presId="urn:microsoft.com/office/officeart/2005/8/layout/orgChart1"/>
    <dgm:cxn modelId="{4284C165-5B70-4287-A15A-AB029C13E77D}" type="presParOf" srcId="{F8275388-387F-46E9-A1F7-9F14E797C485}" destId="{3833878C-40CE-4286-9E08-F878F587EE51}" srcOrd="3" destOrd="0" presId="urn:microsoft.com/office/officeart/2005/8/layout/orgChart1"/>
    <dgm:cxn modelId="{424D533C-6B99-4E79-99A3-22FB88AE7144}" type="presParOf" srcId="{3833878C-40CE-4286-9E08-F878F587EE51}" destId="{D87E87A3-41AC-47D6-AECA-1BFBC62A0830}" srcOrd="0" destOrd="0" presId="urn:microsoft.com/office/officeart/2005/8/layout/orgChart1"/>
    <dgm:cxn modelId="{B03BBBD1-A5C9-44C5-A05D-33E2CFF2DBB2}" type="presParOf" srcId="{D87E87A3-41AC-47D6-AECA-1BFBC62A0830}" destId="{11A11350-F621-4A95-A09E-EC8E67A362D2}" srcOrd="0" destOrd="0" presId="urn:microsoft.com/office/officeart/2005/8/layout/orgChart1"/>
    <dgm:cxn modelId="{2D99A85A-00B7-4F01-BD30-3DF529EBF1BD}" type="presParOf" srcId="{D87E87A3-41AC-47D6-AECA-1BFBC62A0830}" destId="{03B842A0-B4CE-4CC5-858C-F452BA44CF6D}" srcOrd="1" destOrd="0" presId="urn:microsoft.com/office/officeart/2005/8/layout/orgChart1"/>
    <dgm:cxn modelId="{CBD15BA9-1E05-4516-A5F3-40E1F47DBCA4}" type="presParOf" srcId="{3833878C-40CE-4286-9E08-F878F587EE51}" destId="{F7DE40E4-3005-4AA4-BA53-DEB13BCF59FB}" srcOrd="1" destOrd="0" presId="urn:microsoft.com/office/officeart/2005/8/layout/orgChart1"/>
    <dgm:cxn modelId="{593AC52E-82F8-4C27-A9DE-66484787D07E}" type="presParOf" srcId="{F7DE40E4-3005-4AA4-BA53-DEB13BCF59FB}" destId="{60C79612-6F39-4C1E-9AF3-906AE59070A3}" srcOrd="0" destOrd="0" presId="urn:microsoft.com/office/officeart/2005/8/layout/orgChart1"/>
    <dgm:cxn modelId="{C9A0057D-2DE3-4C7A-901E-88A15D8138A7}" type="presParOf" srcId="{F7DE40E4-3005-4AA4-BA53-DEB13BCF59FB}" destId="{9F6EC3FD-76F7-4ACE-81D5-22CA9C11BA9B}" srcOrd="1" destOrd="0" presId="urn:microsoft.com/office/officeart/2005/8/layout/orgChart1"/>
    <dgm:cxn modelId="{30BE0F18-AE61-4211-8AD1-ABF38A9A5666}" type="presParOf" srcId="{9F6EC3FD-76F7-4ACE-81D5-22CA9C11BA9B}" destId="{B6E60E9B-56F0-4740-9A35-F871278D6F94}" srcOrd="0" destOrd="0" presId="urn:microsoft.com/office/officeart/2005/8/layout/orgChart1"/>
    <dgm:cxn modelId="{E3974691-CC8D-4626-9FD0-A7502D867567}" type="presParOf" srcId="{B6E60E9B-56F0-4740-9A35-F871278D6F94}" destId="{02F75A5D-D9BC-4F1A-B160-0DBD62A8DF70}" srcOrd="0" destOrd="0" presId="urn:microsoft.com/office/officeart/2005/8/layout/orgChart1"/>
    <dgm:cxn modelId="{6E567C5F-F9E6-4E14-9A2A-8030A5DCAE36}" type="presParOf" srcId="{B6E60E9B-56F0-4740-9A35-F871278D6F94}" destId="{BFEF7FF2-9FE1-47C7-9E27-AD1A5B10EF64}" srcOrd="1" destOrd="0" presId="urn:microsoft.com/office/officeart/2005/8/layout/orgChart1"/>
    <dgm:cxn modelId="{0599C2B6-6022-44C7-AB54-DACA082BEC6F}" type="presParOf" srcId="{9F6EC3FD-76F7-4ACE-81D5-22CA9C11BA9B}" destId="{F9974C4B-9ADC-464B-8069-075D81E69D72}" srcOrd="1" destOrd="0" presId="urn:microsoft.com/office/officeart/2005/8/layout/orgChart1"/>
    <dgm:cxn modelId="{6BB9E761-3F49-42D3-9B5C-AB9448CCEE0B}" type="presParOf" srcId="{9F6EC3FD-76F7-4ACE-81D5-22CA9C11BA9B}" destId="{BC050207-B116-4BBB-A724-E7A245AC81EE}" srcOrd="2" destOrd="0" presId="urn:microsoft.com/office/officeart/2005/8/layout/orgChart1"/>
    <dgm:cxn modelId="{DBC33268-9146-49F8-9F8D-4E5C006680F5}" type="presParOf" srcId="{3833878C-40CE-4286-9E08-F878F587EE51}" destId="{F6A00869-0AEB-4590-A73C-B26B4DB6DA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C79612-6F39-4C1E-9AF3-906AE59070A3}">
      <dsp:nvSpPr>
        <dsp:cNvPr id="0" name=""/>
        <dsp:cNvSpPr/>
      </dsp:nvSpPr>
      <dsp:spPr>
        <a:xfrm>
          <a:off x="4484290" y="1063195"/>
          <a:ext cx="131340" cy="402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778"/>
              </a:lnTo>
              <a:lnTo>
                <a:pt x="131340" y="4027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56AE56-CA4C-467B-822D-A6D2B48CE473}">
      <dsp:nvSpPr>
        <dsp:cNvPr id="0" name=""/>
        <dsp:cNvSpPr/>
      </dsp:nvSpPr>
      <dsp:spPr>
        <a:xfrm>
          <a:off x="3954549" y="441515"/>
          <a:ext cx="91938" cy="402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778"/>
              </a:lnTo>
              <a:lnTo>
                <a:pt x="91938" y="4027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D5877E-8D2D-47F4-B05B-7DA981C5156F}">
      <dsp:nvSpPr>
        <dsp:cNvPr id="0" name=""/>
        <dsp:cNvSpPr/>
      </dsp:nvSpPr>
      <dsp:spPr>
        <a:xfrm>
          <a:off x="3862610" y="441515"/>
          <a:ext cx="91938" cy="402778"/>
        </a:xfrm>
        <a:custGeom>
          <a:avLst/>
          <a:gdLst/>
          <a:ahLst/>
          <a:cxnLst/>
          <a:rect l="0" t="0" r="0" b="0"/>
          <a:pathLst>
            <a:path>
              <a:moveTo>
                <a:pt x="91938" y="0"/>
              </a:moveTo>
              <a:lnTo>
                <a:pt x="91938" y="402778"/>
              </a:lnTo>
              <a:lnTo>
                <a:pt x="0" y="4027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487C62-9EB8-42BA-8E48-F8AD4551B9BA}">
      <dsp:nvSpPr>
        <dsp:cNvPr id="0" name=""/>
        <dsp:cNvSpPr/>
      </dsp:nvSpPr>
      <dsp:spPr>
        <a:xfrm>
          <a:off x="5193531" y="2306554"/>
          <a:ext cx="131340" cy="1646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138"/>
              </a:lnTo>
              <a:lnTo>
                <a:pt x="131340" y="164613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639A9-7BBE-4B87-A268-555D6D5B76F3}">
      <dsp:nvSpPr>
        <dsp:cNvPr id="0" name=""/>
        <dsp:cNvSpPr/>
      </dsp:nvSpPr>
      <dsp:spPr>
        <a:xfrm>
          <a:off x="5193531" y="2306554"/>
          <a:ext cx="131340" cy="1024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4458"/>
              </a:lnTo>
              <a:lnTo>
                <a:pt x="131340" y="102445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23891E-FDBF-45C8-95CA-E6C0F775429F}">
      <dsp:nvSpPr>
        <dsp:cNvPr id="0" name=""/>
        <dsp:cNvSpPr/>
      </dsp:nvSpPr>
      <dsp:spPr>
        <a:xfrm>
          <a:off x="5193531" y="2306554"/>
          <a:ext cx="131340" cy="402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778"/>
              </a:lnTo>
              <a:lnTo>
                <a:pt x="131340" y="4027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0931E4-1C83-467D-9AC0-17D31A9706EF}">
      <dsp:nvSpPr>
        <dsp:cNvPr id="0" name=""/>
        <dsp:cNvSpPr/>
      </dsp:nvSpPr>
      <dsp:spPr>
        <a:xfrm>
          <a:off x="3954549" y="441515"/>
          <a:ext cx="1589223" cy="1427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5298"/>
              </a:lnTo>
              <a:lnTo>
                <a:pt x="1589223" y="1335298"/>
              </a:lnTo>
              <a:lnTo>
                <a:pt x="1589223" y="14272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7CE942-BEA4-4B55-BB7D-1AA99E921217}">
      <dsp:nvSpPr>
        <dsp:cNvPr id="0" name=""/>
        <dsp:cNvSpPr/>
      </dsp:nvSpPr>
      <dsp:spPr>
        <a:xfrm>
          <a:off x="4134048" y="2306554"/>
          <a:ext cx="131340" cy="2267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7818"/>
              </a:lnTo>
              <a:lnTo>
                <a:pt x="131340" y="22678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D1CE4E-B2EA-4B1A-8191-F6C35403BA2C}">
      <dsp:nvSpPr>
        <dsp:cNvPr id="0" name=""/>
        <dsp:cNvSpPr/>
      </dsp:nvSpPr>
      <dsp:spPr>
        <a:xfrm>
          <a:off x="4134048" y="2306554"/>
          <a:ext cx="131340" cy="1646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138"/>
              </a:lnTo>
              <a:lnTo>
                <a:pt x="131340" y="164613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BBAEB-82E7-488D-BB73-3089FAC54CD7}">
      <dsp:nvSpPr>
        <dsp:cNvPr id="0" name=""/>
        <dsp:cNvSpPr/>
      </dsp:nvSpPr>
      <dsp:spPr>
        <a:xfrm>
          <a:off x="4134048" y="2306554"/>
          <a:ext cx="131340" cy="1024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4458"/>
              </a:lnTo>
              <a:lnTo>
                <a:pt x="131340" y="102445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D85288-0713-40D8-9EBD-4779DF629B09}">
      <dsp:nvSpPr>
        <dsp:cNvPr id="0" name=""/>
        <dsp:cNvSpPr/>
      </dsp:nvSpPr>
      <dsp:spPr>
        <a:xfrm>
          <a:off x="4134048" y="2306554"/>
          <a:ext cx="131340" cy="402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778"/>
              </a:lnTo>
              <a:lnTo>
                <a:pt x="131340" y="4027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BB1734-2344-4CFF-89A0-0BB7B116763B}">
      <dsp:nvSpPr>
        <dsp:cNvPr id="0" name=""/>
        <dsp:cNvSpPr/>
      </dsp:nvSpPr>
      <dsp:spPr>
        <a:xfrm>
          <a:off x="3954549" y="441515"/>
          <a:ext cx="529741" cy="1427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5298"/>
              </a:lnTo>
              <a:lnTo>
                <a:pt x="529741" y="1335298"/>
              </a:lnTo>
              <a:lnTo>
                <a:pt x="529741" y="14272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9F6C89-11A4-4298-93D8-072E5F715DC0}">
      <dsp:nvSpPr>
        <dsp:cNvPr id="0" name=""/>
        <dsp:cNvSpPr/>
      </dsp:nvSpPr>
      <dsp:spPr>
        <a:xfrm>
          <a:off x="3074565" y="2306554"/>
          <a:ext cx="131340" cy="28894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9498"/>
              </a:lnTo>
              <a:lnTo>
                <a:pt x="131340" y="28894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F4C274-9B70-4BA3-8184-F3C0A26A350C}">
      <dsp:nvSpPr>
        <dsp:cNvPr id="0" name=""/>
        <dsp:cNvSpPr/>
      </dsp:nvSpPr>
      <dsp:spPr>
        <a:xfrm>
          <a:off x="3074565" y="2306554"/>
          <a:ext cx="131340" cy="2267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7818"/>
              </a:lnTo>
              <a:lnTo>
                <a:pt x="131340" y="22678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34DCD1-E78D-4C50-BEB6-A19A602E8A42}">
      <dsp:nvSpPr>
        <dsp:cNvPr id="0" name=""/>
        <dsp:cNvSpPr/>
      </dsp:nvSpPr>
      <dsp:spPr>
        <a:xfrm>
          <a:off x="3074565" y="2306554"/>
          <a:ext cx="131340" cy="1646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138"/>
              </a:lnTo>
              <a:lnTo>
                <a:pt x="131340" y="164613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541C2-84A5-4917-8833-D1EE26190608}">
      <dsp:nvSpPr>
        <dsp:cNvPr id="0" name=""/>
        <dsp:cNvSpPr/>
      </dsp:nvSpPr>
      <dsp:spPr>
        <a:xfrm>
          <a:off x="3074565" y="2306554"/>
          <a:ext cx="131340" cy="1024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4458"/>
              </a:lnTo>
              <a:lnTo>
                <a:pt x="131340" y="102445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CE72CC-EC24-49DA-B710-51C44E8CE63D}">
      <dsp:nvSpPr>
        <dsp:cNvPr id="0" name=""/>
        <dsp:cNvSpPr/>
      </dsp:nvSpPr>
      <dsp:spPr>
        <a:xfrm>
          <a:off x="3074565" y="2306554"/>
          <a:ext cx="131340" cy="402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778"/>
              </a:lnTo>
              <a:lnTo>
                <a:pt x="131340" y="4027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AAF3E5-6B3F-4205-B217-3F872D15FEA7}">
      <dsp:nvSpPr>
        <dsp:cNvPr id="0" name=""/>
        <dsp:cNvSpPr/>
      </dsp:nvSpPr>
      <dsp:spPr>
        <a:xfrm>
          <a:off x="3424808" y="441515"/>
          <a:ext cx="529741" cy="1427236"/>
        </a:xfrm>
        <a:custGeom>
          <a:avLst/>
          <a:gdLst/>
          <a:ahLst/>
          <a:cxnLst/>
          <a:rect l="0" t="0" r="0" b="0"/>
          <a:pathLst>
            <a:path>
              <a:moveTo>
                <a:pt x="529741" y="0"/>
              </a:moveTo>
              <a:lnTo>
                <a:pt x="529741" y="1335298"/>
              </a:lnTo>
              <a:lnTo>
                <a:pt x="0" y="1335298"/>
              </a:lnTo>
              <a:lnTo>
                <a:pt x="0" y="14272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4B0CB-A8E1-40F6-A9E7-528C20B3E1C3}">
      <dsp:nvSpPr>
        <dsp:cNvPr id="0" name=""/>
        <dsp:cNvSpPr/>
      </dsp:nvSpPr>
      <dsp:spPr>
        <a:xfrm>
          <a:off x="2015083" y="2306554"/>
          <a:ext cx="131340" cy="1646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6138"/>
              </a:lnTo>
              <a:lnTo>
                <a:pt x="131340" y="164613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EFBFF4-36C6-4BD9-BD99-62F94FEC0855}">
      <dsp:nvSpPr>
        <dsp:cNvPr id="0" name=""/>
        <dsp:cNvSpPr/>
      </dsp:nvSpPr>
      <dsp:spPr>
        <a:xfrm>
          <a:off x="2015083" y="2306554"/>
          <a:ext cx="131340" cy="1024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4458"/>
              </a:lnTo>
              <a:lnTo>
                <a:pt x="131340" y="102445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29AB2B-3232-4E9B-898C-E78374D73A7B}">
      <dsp:nvSpPr>
        <dsp:cNvPr id="0" name=""/>
        <dsp:cNvSpPr/>
      </dsp:nvSpPr>
      <dsp:spPr>
        <a:xfrm>
          <a:off x="2015083" y="2306554"/>
          <a:ext cx="131340" cy="402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778"/>
              </a:lnTo>
              <a:lnTo>
                <a:pt x="131340" y="4027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7D457E-22E5-422C-B9B1-55B0CEC2F876}">
      <dsp:nvSpPr>
        <dsp:cNvPr id="0" name=""/>
        <dsp:cNvSpPr/>
      </dsp:nvSpPr>
      <dsp:spPr>
        <a:xfrm>
          <a:off x="2365325" y="441515"/>
          <a:ext cx="1589223" cy="1427236"/>
        </a:xfrm>
        <a:custGeom>
          <a:avLst/>
          <a:gdLst/>
          <a:ahLst/>
          <a:cxnLst/>
          <a:rect l="0" t="0" r="0" b="0"/>
          <a:pathLst>
            <a:path>
              <a:moveTo>
                <a:pt x="1589223" y="0"/>
              </a:moveTo>
              <a:lnTo>
                <a:pt x="1589223" y="1335298"/>
              </a:lnTo>
              <a:lnTo>
                <a:pt x="0" y="1335298"/>
              </a:lnTo>
              <a:lnTo>
                <a:pt x="0" y="14272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C3631-2452-4FA8-A4AD-557FADB37248}">
      <dsp:nvSpPr>
        <dsp:cNvPr id="0" name=""/>
        <dsp:cNvSpPr/>
      </dsp:nvSpPr>
      <dsp:spPr>
        <a:xfrm>
          <a:off x="3516746" y="371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Beth Keyser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President &amp; General Manager Indiana</a:t>
          </a:r>
        </a:p>
      </dsp:txBody>
      <dsp:txXfrm>
        <a:off x="3516746" y="3712"/>
        <a:ext cx="875605" cy="437802"/>
      </dsp:txXfrm>
    </dsp:sp>
    <dsp:sp modelId="{5FFA1FD1-69E0-4257-85E5-2EE86E178E8E}">
      <dsp:nvSpPr>
        <dsp:cNvPr id="0" name=""/>
        <dsp:cNvSpPr/>
      </dsp:nvSpPr>
      <dsp:spPr>
        <a:xfrm>
          <a:off x="1927522" y="186875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ACCOUNT MANAGEMENT</a:t>
          </a:r>
        </a:p>
      </dsp:txBody>
      <dsp:txXfrm>
        <a:off x="1927522" y="1868752"/>
        <a:ext cx="875605" cy="437802"/>
      </dsp:txXfrm>
    </dsp:sp>
    <dsp:sp modelId="{652DF2AD-A162-428C-9020-DD14DA32C589}">
      <dsp:nvSpPr>
        <dsp:cNvPr id="0" name=""/>
        <dsp:cNvSpPr/>
      </dsp:nvSpPr>
      <dsp:spPr>
        <a:xfrm>
          <a:off x="2146424" y="249043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Pamela Bales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Account Manager</a:t>
          </a:r>
        </a:p>
      </dsp:txBody>
      <dsp:txXfrm>
        <a:off x="2146424" y="2490432"/>
        <a:ext cx="875605" cy="437802"/>
      </dsp:txXfrm>
    </dsp:sp>
    <dsp:sp modelId="{3588D2D4-DC7A-4D94-9345-FB71654F355A}">
      <dsp:nvSpPr>
        <dsp:cNvPr id="0" name=""/>
        <dsp:cNvSpPr/>
      </dsp:nvSpPr>
      <dsp:spPr>
        <a:xfrm>
          <a:off x="2146424" y="311211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Megan Walker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Account Manager</a:t>
          </a:r>
        </a:p>
      </dsp:txBody>
      <dsp:txXfrm>
        <a:off x="2146424" y="3112112"/>
        <a:ext cx="875605" cy="437802"/>
      </dsp:txXfrm>
    </dsp:sp>
    <dsp:sp modelId="{788C9F79-694B-4D49-A66C-AD1EBAA89EBE}">
      <dsp:nvSpPr>
        <dsp:cNvPr id="0" name=""/>
        <dsp:cNvSpPr/>
      </dsp:nvSpPr>
      <dsp:spPr>
        <a:xfrm>
          <a:off x="2146424" y="3733791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Stacy Goen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Service Account Representative</a:t>
          </a:r>
        </a:p>
      </dsp:txBody>
      <dsp:txXfrm>
        <a:off x="2146424" y="3733791"/>
        <a:ext cx="875605" cy="437802"/>
      </dsp:txXfrm>
    </dsp:sp>
    <dsp:sp modelId="{FB62F560-A02D-4714-898F-958E5F6D9266}">
      <dsp:nvSpPr>
        <dsp:cNvPr id="0" name=""/>
        <dsp:cNvSpPr/>
      </dsp:nvSpPr>
      <dsp:spPr>
        <a:xfrm>
          <a:off x="2987005" y="186875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CLINICAL</a:t>
          </a:r>
        </a:p>
      </dsp:txBody>
      <dsp:txXfrm>
        <a:off x="2987005" y="1868752"/>
        <a:ext cx="875605" cy="437802"/>
      </dsp:txXfrm>
    </dsp:sp>
    <dsp:sp modelId="{37DD3D5E-BA8D-48A1-8546-62AA28449F5F}">
      <dsp:nvSpPr>
        <dsp:cNvPr id="0" name=""/>
        <dsp:cNvSpPr/>
      </dsp:nvSpPr>
      <dsp:spPr>
        <a:xfrm>
          <a:off x="3205906" y="249043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Cara Long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Clinical Account Executive</a:t>
          </a:r>
        </a:p>
      </dsp:txBody>
      <dsp:txXfrm>
        <a:off x="3205906" y="2490432"/>
        <a:ext cx="875605" cy="437802"/>
      </dsp:txXfrm>
    </dsp:sp>
    <dsp:sp modelId="{0F787D4D-60A5-42CE-8EA3-803E3BE6FB6F}">
      <dsp:nvSpPr>
        <dsp:cNvPr id="0" name=""/>
        <dsp:cNvSpPr/>
      </dsp:nvSpPr>
      <dsp:spPr>
        <a:xfrm>
          <a:off x="3205906" y="311211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 err="1"/>
            <a:t>Ki’Ara</a:t>
          </a:r>
          <a:r>
            <a:rPr lang="en-US" sz="700" kern="1200" dirty="0"/>
            <a:t> Brown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Clinical Account Support</a:t>
          </a:r>
        </a:p>
      </dsp:txBody>
      <dsp:txXfrm>
        <a:off x="3205906" y="3112112"/>
        <a:ext cx="875605" cy="437802"/>
      </dsp:txXfrm>
    </dsp:sp>
    <dsp:sp modelId="{C4CDC690-17A7-4C45-A1FD-3043D13BFB96}">
      <dsp:nvSpPr>
        <dsp:cNvPr id="0" name=""/>
        <dsp:cNvSpPr/>
      </dsp:nvSpPr>
      <dsp:spPr>
        <a:xfrm>
          <a:off x="3205906" y="3733791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Total Health Total You Clinical Team</a:t>
          </a:r>
        </a:p>
      </dsp:txBody>
      <dsp:txXfrm>
        <a:off x="3205906" y="3733791"/>
        <a:ext cx="875605" cy="437802"/>
      </dsp:txXfrm>
    </dsp:sp>
    <dsp:sp modelId="{8CB4ED77-CB4E-4C3C-8507-B4474BAD60F2}">
      <dsp:nvSpPr>
        <dsp:cNvPr id="0" name=""/>
        <dsp:cNvSpPr/>
      </dsp:nvSpPr>
      <dsp:spPr>
        <a:xfrm>
          <a:off x="3205906" y="4355471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Lori Barnes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Nurse Case Manager</a:t>
          </a:r>
        </a:p>
      </dsp:txBody>
      <dsp:txXfrm>
        <a:off x="3205906" y="4355471"/>
        <a:ext cx="875605" cy="437802"/>
      </dsp:txXfrm>
    </dsp:sp>
    <dsp:sp modelId="{D35FA4ED-C62E-454A-BA0E-D4DC739C1C91}">
      <dsp:nvSpPr>
        <dsp:cNvPr id="0" name=""/>
        <dsp:cNvSpPr/>
      </dsp:nvSpPr>
      <dsp:spPr>
        <a:xfrm>
          <a:off x="3205906" y="4977151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Onsite Clinical Resource</a:t>
          </a:r>
        </a:p>
      </dsp:txBody>
      <dsp:txXfrm>
        <a:off x="3205906" y="4977151"/>
        <a:ext cx="875605" cy="437802"/>
      </dsp:txXfrm>
    </dsp:sp>
    <dsp:sp modelId="{AE483581-EC55-4F7D-B0E4-8C71E916D480}">
      <dsp:nvSpPr>
        <dsp:cNvPr id="0" name=""/>
        <dsp:cNvSpPr/>
      </dsp:nvSpPr>
      <dsp:spPr>
        <a:xfrm>
          <a:off x="4046487" y="186875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SERVICE</a:t>
          </a:r>
        </a:p>
      </dsp:txBody>
      <dsp:txXfrm>
        <a:off x="4046487" y="1868752"/>
        <a:ext cx="875605" cy="437802"/>
      </dsp:txXfrm>
    </dsp:sp>
    <dsp:sp modelId="{E26E315F-1C76-4973-97B8-AACFCDDB098E}">
      <dsp:nvSpPr>
        <dsp:cNvPr id="0" name=""/>
        <dsp:cNvSpPr/>
      </dsp:nvSpPr>
      <dsp:spPr>
        <a:xfrm>
          <a:off x="4265389" y="249043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Tamika Drake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Employer Service Representative</a:t>
          </a:r>
        </a:p>
      </dsp:txBody>
      <dsp:txXfrm>
        <a:off x="4265389" y="2490432"/>
        <a:ext cx="875605" cy="437802"/>
      </dsp:txXfrm>
    </dsp:sp>
    <dsp:sp modelId="{714399EF-ACEC-4BE5-B691-6309CB88643F}">
      <dsp:nvSpPr>
        <dsp:cNvPr id="0" name=""/>
        <dsp:cNvSpPr/>
      </dsp:nvSpPr>
      <dsp:spPr>
        <a:xfrm>
          <a:off x="4265389" y="311211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Anthem Health Guide Dedicated Team</a:t>
          </a:r>
        </a:p>
      </dsp:txBody>
      <dsp:txXfrm>
        <a:off x="4265389" y="3112112"/>
        <a:ext cx="875605" cy="437802"/>
      </dsp:txXfrm>
    </dsp:sp>
    <dsp:sp modelId="{424AEFE2-BDC4-49AF-B929-1723CC5476B5}">
      <dsp:nvSpPr>
        <dsp:cNvPr id="0" name=""/>
        <dsp:cNvSpPr/>
      </dsp:nvSpPr>
      <dsp:spPr>
        <a:xfrm>
          <a:off x="4265389" y="3733791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Onsite Concierge</a:t>
          </a:r>
        </a:p>
      </dsp:txBody>
      <dsp:txXfrm>
        <a:off x="4265389" y="3733791"/>
        <a:ext cx="875605" cy="437802"/>
      </dsp:txXfrm>
    </dsp:sp>
    <dsp:sp modelId="{2F86A520-2887-465A-9A7D-A1B53DFFAF6C}">
      <dsp:nvSpPr>
        <dsp:cNvPr id="0" name=""/>
        <dsp:cNvSpPr/>
      </dsp:nvSpPr>
      <dsp:spPr>
        <a:xfrm>
          <a:off x="4265389" y="4355471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Leave of Absence Program Management</a:t>
          </a:r>
        </a:p>
      </dsp:txBody>
      <dsp:txXfrm>
        <a:off x="4265389" y="4355471"/>
        <a:ext cx="875605" cy="437802"/>
      </dsp:txXfrm>
    </dsp:sp>
    <dsp:sp modelId="{2ADC2AEC-441E-44FC-A190-9EEAFC478459}">
      <dsp:nvSpPr>
        <dsp:cNvPr id="0" name=""/>
        <dsp:cNvSpPr/>
      </dsp:nvSpPr>
      <dsp:spPr>
        <a:xfrm>
          <a:off x="5105970" y="186875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FINANCIAL</a:t>
          </a:r>
        </a:p>
      </dsp:txBody>
      <dsp:txXfrm>
        <a:off x="5105970" y="1868752"/>
        <a:ext cx="875605" cy="437802"/>
      </dsp:txXfrm>
    </dsp:sp>
    <dsp:sp modelId="{57147028-40A3-42DB-94E5-082F570E74F4}">
      <dsp:nvSpPr>
        <dsp:cNvPr id="0" name=""/>
        <dsp:cNvSpPr/>
      </dsp:nvSpPr>
      <dsp:spPr>
        <a:xfrm>
          <a:off x="5324871" y="249043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Rick Zeller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Underwriter</a:t>
          </a:r>
        </a:p>
      </dsp:txBody>
      <dsp:txXfrm>
        <a:off x="5324871" y="2490432"/>
        <a:ext cx="875605" cy="437802"/>
      </dsp:txXfrm>
    </dsp:sp>
    <dsp:sp modelId="{11D354B2-A56D-42A5-89EF-BA7A40914340}">
      <dsp:nvSpPr>
        <dsp:cNvPr id="0" name=""/>
        <dsp:cNvSpPr/>
      </dsp:nvSpPr>
      <dsp:spPr>
        <a:xfrm>
          <a:off x="5324871" y="311211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Kerrie Fahey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ASO Billing</a:t>
          </a:r>
        </a:p>
      </dsp:txBody>
      <dsp:txXfrm>
        <a:off x="5324871" y="3112112"/>
        <a:ext cx="875605" cy="437802"/>
      </dsp:txXfrm>
    </dsp:sp>
    <dsp:sp modelId="{99EA528E-1B27-4CA5-BC31-29206AF76EC0}">
      <dsp:nvSpPr>
        <dsp:cNvPr id="0" name=""/>
        <dsp:cNvSpPr/>
      </dsp:nvSpPr>
      <dsp:spPr>
        <a:xfrm>
          <a:off x="5324871" y="3733791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Actuarial Support</a:t>
          </a:r>
        </a:p>
      </dsp:txBody>
      <dsp:txXfrm>
        <a:off x="5324871" y="3733791"/>
        <a:ext cx="875605" cy="437802"/>
      </dsp:txXfrm>
    </dsp:sp>
    <dsp:sp modelId="{0B4656D7-EA23-4A85-9039-77568867AD95}">
      <dsp:nvSpPr>
        <dsp:cNvPr id="0" name=""/>
        <dsp:cNvSpPr/>
      </dsp:nvSpPr>
      <dsp:spPr>
        <a:xfrm>
          <a:off x="2987005" y="62539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Matt Winders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Regional Vice President Underwriting</a:t>
          </a:r>
        </a:p>
      </dsp:txBody>
      <dsp:txXfrm>
        <a:off x="2987005" y="625392"/>
        <a:ext cx="875605" cy="437802"/>
      </dsp:txXfrm>
    </dsp:sp>
    <dsp:sp modelId="{11A11350-F621-4A95-A09E-EC8E67A362D2}">
      <dsp:nvSpPr>
        <dsp:cNvPr id="0" name=""/>
        <dsp:cNvSpPr/>
      </dsp:nvSpPr>
      <dsp:spPr>
        <a:xfrm>
          <a:off x="4046487" y="62539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Rick Rhodes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Regional Vice President Sales</a:t>
          </a:r>
        </a:p>
      </dsp:txBody>
      <dsp:txXfrm>
        <a:off x="4046487" y="625392"/>
        <a:ext cx="875605" cy="437802"/>
      </dsp:txXfrm>
    </dsp:sp>
    <dsp:sp modelId="{02F75A5D-D9BC-4F1A-B160-0DBD62A8DF70}">
      <dsp:nvSpPr>
        <dsp:cNvPr id="0" name=""/>
        <dsp:cNvSpPr/>
      </dsp:nvSpPr>
      <dsp:spPr>
        <a:xfrm>
          <a:off x="4615631" y="1247072"/>
          <a:ext cx="875605" cy="437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David Watt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Director of Sales</a:t>
          </a:r>
        </a:p>
      </dsp:txBody>
      <dsp:txXfrm>
        <a:off x="4615631" y="1247072"/>
        <a:ext cx="875605" cy="437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131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68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2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46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0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139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9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990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46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830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59D50-C203-41DE-850D-2C3842EA015D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6DC59-ABF2-4769-B01C-2BE428243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09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22505772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2263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</TotalTime>
  <Words>92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Anthem,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Bales, Pamela L.</dc:creator>
  <cp:lastModifiedBy>Davidson, Traci</cp:lastModifiedBy>
  <cp:revision>8</cp:revision>
  <dcterms:created xsi:type="dcterms:W3CDTF">2021-02-16T14:58:08Z</dcterms:created>
  <dcterms:modified xsi:type="dcterms:W3CDTF">2021-03-10T21:19:00Z</dcterms:modified>
</cp:coreProperties>
</file>